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  <p:sldMasterId id="2147483664" r:id="rId5"/>
  </p:sldMasterIdLst>
  <p:notesMasterIdLst>
    <p:notesMasterId r:id="rId32"/>
  </p:notesMasterIdLst>
  <p:sldIdLst>
    <p:sldId id="261" r:id="rId6"/>
    <p:sldId id="342" r:id="rId7"/>
    <p:sldId id="377" r:id="rId8"/>
    <p:sldId id="346" r:id="rId9"/>
    <p:sldId id="335" r:id="rId10"/>
    <p:sldId id="349" r:id="rId11"/>
    <p:sldId id="338" r:id="rId12"/>
    <p:sldId id="372" r:id="rId13"/>
    <p:sldId id="363" r:id="rId14"/>
    <p:sldId id="376" r:id="rId15"/>
    <p:sldId id="336" r:id="rId16"/>
    <p:sldId id="341" r:id="rId17"/>
    <p:sldId id="345" r:id="rId18"/>
    <p:sldId id="375" r:id="rId19"/>
    <p:sldId id="373" r:id="rId20"/>
    <p:sldId id="374" r:id="rId21"/>
    <p:sldId id="347" r:id="rId22"/>
    <p:sldId id="358" r:id="rId23"/>
    <p:sldId id="354" r:id="rId24"/>
    <p:sldId id="359" r:id="rId25"/>
    <p:sldId id="340" r:id="rId26"/>
    <p:sldId id="366" r:id="rId27"/>
    <p:sldId id="368" r:id="rId28"/>
    <p:sldId id="382" r:id="rId29"/>
    <p:sldId id="334" r:id="rId30"/>
    <p:sldId id="316" r:id="rId3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204F"/>
    <a:srgbClr val="ECE15B"/>
    <a:srgbClr val="00FFFF"/>
    <a:srgbClr val="33CCFF"/>
    <a:srgbClr val="001432"/>
    <a:srgbClr val="228099"/>
    <a:srgbClr val="9E9C4E"/>
    <a:srgbClr val="9DA0A9"/>
    <a:srgbClr val="3C5AA7"/>
    <a:srgbClr val="04010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232DC23-1CC2-4341-AC16-E32072753261}" v="469" dt="2023-12-20T22:30:59.18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504" autoAdjust="0"/>
    <p:restoredTop sz="89482" autoAdjust="0"/>
  </p:normalViewPr>
  <p:slideViewPr>
    <p:cSldViewPr showGuides="1">
      <p:cViewPr varScale="1">
        <p:scale>
          <a:sx n="66" d="100"/>
          <a:sy n="66" d="100"/>
        </p:scale>
        <p:origin x="1344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viewProps" Target="viewProps.xml"/><Relationship Id="rId7" Type="http://schemas.openxmlformats.org/officeDocument/2006/relationships/slide" Target="slides/slide2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presProps" Target="presProps.xml"/><Relationship Id="rId38" Type="http://schemas.microsoft.com/office/2015/10/relationships/revisionInfo" Target="revisionInfo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notesMaster" Target="notesMasters/notesMaster1.xml"/><Relationship Id="rId37" Type="http://schemas.microsoft.com/office/2016/11/relationships/changesInfo" Target="changesInfos/changesInfo1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tableStyles" Target="tableStyles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andro Lima" userId="329750b4184d02e2" providerId="LiveId" clId="{4232DC23-1CC2-4341-AC16-E32072753261}"/>
    <pc:docChg chg="undo custSel addSld delSld modSld sldOrd">
      <pc:chgData name="Leandro Lima" userId="329750b4184d02e2" providerId="LiveId" clId="{4232DC23-1CC2-4341-AC16-E32072753261}" dt="2023-12-20T22:31:51.054" v="4457" actId="47"/>
      <pc:docMkLst>
        <pc:docMk/>
      </pc:docMkLst>
      <pc:sldChg chg="addSp delSp modSp mod modTransition">
        <pc:chgData name="Leandro Lima" userId="329750b4184d02e2" providerId="LiveId" clId="{4232DC23-1CC2-4341-AC16-E32072753261}" dt="2023-12-20T22:13:21.838" v="4337"/>
        <pc:sldMkLst>
          <pc:docMk/>
          <pc:sldMk cId="0" sldId="261"/>
        </pc:sldMkLst>
        <pc:spChg chg="add del mod">
          <ac:chgData name="Leandro Lima" userId="329750b4184d02e2" providerId="LiveId" clId="{4232DC23-1CC2-4341-AC16-E32072753261}" dt="2023-12-20T01:12:33.433" v="207" actId="478"/>
          <ac:spMkLst>
            <pc:docMk/>
            <pc:sldMk cId="0" sldId="261"/>
            <ac:spMk id="4" creationId="{24716418-0940-A2E3-2713-02AD9CA7DE0A}"/>
          </ac:spMkLst>
        </pc:spChg>
        <pc:spChg chg="mod">
          <ac:chgData name="Leandro Lima" userId="329750b4184d02e2" providerId="LiveId" clId="{4232DC23-1CC2-4341-AC16-E32072753261}" dt="2023-12-20T01:43:02.904" v="452" actId="1035"/>
          <ac:spMkLst>
            <pc:docMk/>
            <pc:sldMk cId="0" sldId="261"/>
            <ac:spMk id="30" creationId="{E9244E38-219D-494F-8611-4B2E4742B3DD}"/>
          </ac:spMkLst>
        </pc:spChg>
        <pc:spChg chg="mod">
          <ac:chgData name="Leandro Lima" userId="329750b4184d02e2" providerId="LiveId" clId="{4232DC23-1CC2-4341-AC16-E32072753261}" dt="2023-12-13T20:55:01.579" v="126" actId="121"/>
          <ac:spMkLst>
            <pc:docMk/>
            <pc:sldMk cId="0" sldId="261"/>
            <ac:spMk id="31" creationId="{02C76700-D0BE-4624-B2A4-7113CF2AF3C1}"/>
          </ac:spMkLst>
        </pc:spChg>
        <pc:spChg chg="mod">
          <ac:chgData name="Leandro Lima" userId="329750b4184d02e2" providerId="LiveId" clId="{4232DC23-1CC2-4341-AC16-E32072753261}" dt="2023-12-20T01:39:48.233" v="380" actId="207"/>
          <ac:spMkLst>
            <pc:docMk/>
            <pc:sldMk cId="0" sldId="261"/>
            <ac:spMk id="36" creationId="{58C7341E-9EAE-4484-B509-8062F750BED7}"/>
          </ac:spMkLst>
        </pc:spChg>
        <pc:spChg chg="mod">
          <ac:chgData name="Leandro Lima" userId="329750b4184d02e2" providerId="LiveId" clId="{4232DC23-1CC2-4341-AC16-E32072753261}" dt="2023-12-20T01:40:23.510" v="387" actId="1036"/>
          <ac:spMkLst>
            <pc:docMk/>
            <pc:sldMk cId="0" sldId="261"/>
            <ac:spMk id="37" creationId="{24C646E2-DC63-4E33-AA05-51ED43460F98}"/>
          </ac:spMkLst>
        </pc:spChg>
        <pc:spChg chg="mod">
          <ac:chgData name="Leandro Lima" userId="329750b4184d02e2" providerId="LiveId" clId="{4232DC23-1CC2-4341-AC16-E32072753261}" dt="2023-12-20T01:44:48.722" v="480" actId="1038"/>
          <ac:spMkLst>
            <pc:docMk/>
            <pc:sldMk cId="0" sldId="261"/>
            <ac:spMk id="38" creationId="{A77BA82D-0444-4A23-A02E-BAA90AD004C1}"/>
          </ac:spMkLst>
        </pc:spChg>
        <pc:picChg chg="add del mod ord modCrop">
          <ac:chgData name="Leandro Lima" userId="329750b4184d02e2" providerId="LiveId" clId="{4232DC23-1CC2-4341-AC16-E32072753261}" dt="2023-12-20T01:12:58.824" v="208" actId="478"/>
          <ac:picMkLst>
            <pc:docMk/>
            <pc:sldMk cId="0" sldId="261"/>
            <ac:picMk id="3" creationId="{F55242C7-0930-B3E7-F9E3-4E9335E822EA}"/>
          </ac:picMkLst>
        </pc:picChg>
        <pc:picChg chg="add del mod">
          <ac:chgData name="Leandro Lima" userId="329750b4184d02e2" providerId="LiveId" clId="{4232DC23-1CC2-4341-AC16-E32072753261}" dt="2023-12-20T01:36:49.443" v="273" actId="478"/>
          <ac:picMkLst>
            <pc:docMk/>
            <pc:sldMk cId="0" sldId="261"/>
            <ac:picMk id="5" creationId="{9C2C6533-4798-5AFE-2D55-BBDEE17F9628}"/>
          </ac:picMkLst>
        </pc:picChg>
        <pc:picChg chg="add mod">
          <ac:chgData name="Leandro Lima" userId="329750b4184d02e2" providerId="LiveId" clId="{4232DC23-1CC2-4341-AC16-E32072753261}" dt="2023-12-20T01:39:15.911" v="368" actId="1036"/>
          <ac:picMkLst>
            <pc:docMk/>
            <pc:sldMk cId="0" sldId="261"/>
            <ac:picMk id="6" creationId="{7C5D776F-26C0-E75D-2A9D-3BA46368547A}"/>
          </ac:picMkLst>
        </pc:picChg>
        <pc:picChg chg="del">
          <ac:chgData name="Leandro Lima" userId="329750b4184d02e2" providerId="LiveId" clId="{4232DC23-1CC2-4341-AC16-E32072753261}" dt="2023-12-20T01:37:59.819" v="301" actId="478"/>
          <ac:picMkLst>
            <pc:docMk/>
            <pc:sldMk cId="0" sldId="261"/>
            <ac:picMk id="21" creationId="{8F532FB7-2B59-46B1-860B-4B338A314D34}"/>
          </ac:picMkLst>
        </pc:picChg>
        <pc:picChg chg="mod">
          <ac:chgData name="Leandro Lima" userId="329750b4184d02e2" providerId="LiveId" clId="{4232DC23-1CC2-4341-AC16-E32072753261}" dt="2023-12-20T01:42:06.609" v="419" actId="1035"/>
          <ac:picMkLst>
            <pc:docMk/>
            <pc:sldMk cId="0" sldId="261"/>
            <ac:picMk id="28" creationId="{121CDEA5-4B56-4D6E-BB27-DBBA43387166}"/>
          </ac:picMkLst>
        </pc:picChg>
        <pc:picChg chg="del mod">
          <ac:chgData name="Leandro Lima" userId="329750b4184d02e2" providerId="LiveId" clId="{4232DC23-1CC2-4341-AC16-E32072753261}" dt="2023-12-20T01:37:30.344" v="292" actId="478"/>
          <ac:picMkLst>
            <pc:docMk/>
            <pc:sldMk cId="0" sldId="261"/>
            <ac:picMk id="49" creationId="{0326B550-40BD-4249-A1D0-E8AE927EEB26}"/>
          </ac:picMkLst>
        </pc:picChg>
        <pc:picChg chg="add del mod">
          <ac:chgData name="Leandro Lima" userId="329750b4184d02e2" providerId="LiveId" clId="{4232DC23-1CC2-4341-AC16-E32072753261}" dt="2023-12-20T01:17:53.860" v="213" actId="478"/>
          <ac:picMkLst>
            <pc:docMk/>
            <pc:sldMk cId="0" sldId="261"/>
            <ac:picMk id="1026" creationId="{EEDCDF48-CE9D-B067-E187-F22F572C0F6D}"/>
          </ac:picMkLst>
        </pc:picChg>
        <pc:picChg chg="add del mod">
          <ac:chgData name="Leandro Lima" userId="329750b4184d02e2" providerId="LiveId" clId="{4232DC23-1CC2-4341-AC16-E32072753261}" dt="2023-12-20T01:18:11.515" v="216" actId="478"/>
          <ac:picMkLst>
            <pc:docMk/>
            <pc:sldMk cId="0" sldId="261"/>
            <ac:picMk id="1028" creationId="{15497BC3-EEC4-F3F2-0981-C74813153FA1}"/>
          </ac:picMkLst>
        </pc:picChg>
        <pc:picChg chg="mod">
          <ac:chgData name="Leandro Lima" userId="329750b4184d02e2" providerId="LiveId" clId="{4232DC23-1CC2-4341-AC16-E32072753261}" dt="2023-12-20T01:42:06.609" v="419" actId="1035"/>
          <ac:picMkLst>
            <pc:docMk/>
            <pc:sldMk cId="0" sldId="261"/>
            <ac:picMk id="1030" creationId="{2800E6D3-D3AF-4737-9636-A0AD9ECAABB0}"/>
          </ac:picMkLst>
        </pc:picChg>
        <pc:picChg chg="mod">
          <ac:chgData name="Leandro Lima" userId="329750b4184d02e2" providerId="LiveId" clId="{4232DC23-1CC2-4341-AC16-E32072753261}" dt="2023-12-20T01:42:13.908" v="420" actId="1037"/>
          <ac:picMkLst>
            <pc:docMk/>
            <pc:sldMk cId="0" sldId="261"/>
            <ac:picMk id="1032" creationId="{17A0F0A7-9DFA-44AC-804C-EDC94BB84172}"/>
          </ac:picMkLst>
        </pc:picChg>
        <pc:picChg chg="add del mod">
          <ac:chgData name="Leandro Lima" userId="329750b4184d02e2" providerId="LiveId" clId="{4232DC23-1CC2-4341-AC16-E32072753261}" dt="2023-12-20T01:30:39.858" v="246" actId="478"/>
          <ac:picMkLst>
            <pc:docMk/>
            <pc:sldMk cId="0" sldId="261"/>
            <ac:picMk id="1034" creationId="{21CA5DC4-FC87-1E05-788A-55E39D579CE6}"/>
          </ac:picMkLst>
        </pc:picChg>
        <pc:picChg chg="add del">
          <ac:chgData name="Leandro Lima" userId="329750b4184d02e2" providerId="LiveId" clId="{4232DC23-1CC2-4341-AC16-E32072753261}" dt="2023-12-20T01:28:49.487" v="242" actId="478"/>
          <ac:picMkLst>
            <pc:docMk/>
            <pc:sldMk cId="0" sldId="261"/>
            <ac:picMk id="1036" creationId="{AFF01BC1-734A-8BD7-6BC4-8AE3E81AF8E9}"/>
          </ac:picMkLst>
        </pc:picChg>
        <pc:picChg chg="add del mod">
          <ac:chgData name="Leandro Lima" userId="329750b4184d02e2" providerId="LiveId" clId="{4232DC23-1CC2-4341-AC16-E32072753261}" dt="2023-12-20T01:36:30.117" v="266" actId="478"/>
          <ac:picMkLst>
            <pc:docMk/>
            <pc:sldMk cId="0" sldId="261"/>
            <ac:picMk id="1038" creationId="{3E315A6F-B025-25E6-FD8F-147050A76A52}"/>
          </ac:picMkLst>
        </pc:picChg>
        <pc:picChg chg="add del">
          <ac:chgData name="Leandro Lima" userId="329750b4184d02e2" providerId="LiveId" clId="{4232DC23-1CC2-4341-AC16-E32072753261}" dt="2023-12-20T01:32:17.344" v="251" actId="478"/>
          <ac:picMkLst>
            <pc:docMk/>
            <pc:sldMk cId="0" sldId="261"/>
            <ac:picMk id="1040" creationId="{E97770FD-3F8B-62C0-8C39-FADB35248165}"/>
          </ac:picMkLst>
        </pc:picChg>
        <pc:picChg chg="add del">
          <ac:chgData name="Leandro Lima" userId="329750b4184d02e2" providerId="LiveId" clId="{4232DC23-1CC2-4341-AC16-E32072753261}" dt="2023-12-20T01:32:19.080" v="253" actId="478"/>
          <ac:picMkLst>
            <pc:docMk/>
            <pc:sldMk cId="0" sldId="261"/>
            <ac:picMk id="1042" creationId="{BAFCDBB1-B5C1-7E1F-09ED-C614A888B184}"/>
          </ac:picMkLst>
        </pc:picChg>
        <pc:picChg chg="add del mod">
          <ac:chgData name="Leandro Lima" userId="329750b4184d02e2" providerId="LiveId" clId="{4232DC23-1CC2-4341-AC16-E32072753261}" dt="2023-12-20T01:36:28.002" v="265" actId="478"/>
          <ac:picMkLst>
            <pc:docMk/>
            <pc:sldMk cId="0" sldId="261"/>
            <ac:picMk id="1044" creationId="{B31C3368-0719-EBFD-4704-7557A757A39C}"/>
          </ac:picMkLst>
        </pc:picChg>
        <pc:picChg chg="add del mod">
          <ac:chgData name="Leandro Lima" userId="329750b4184d02e2" providerId="LiveId" clId="{4232DC23-1CC2-4341-AC16-E32072753261}" dt="2023-12-20T01:36:42.351" v="269" actId="478"/>
          <ac:picMkLst>
            <pc:docMk/>
            <pc:sldMk cId="0" sldId="261"/>
            <ac:picMk id="1046" creationId="{6412A210-2631-43B3-D1D4-399ABC009E50}"/>
          </ac:picMkLst>
        </pc:picChg>
        <pc:picChg chg="add mod">
          <ac:chgData name="Leandro Lima" userId="329750b4184d02e2" providerId="LiveId" clId="{4232DC23-1CC2-4341-AC16-E32072753261}" dt="2023-12-20T01:41:47.508" v="408" actId="1076"/>
          <ac:picMkLst>
            <pc:docMk/>
            <pc:sldMk cId="0" sldId="261"/>
            <ac:picMk id="1048" creationId="{9DD381A7-D713-8669-6CA2-19DD59EF485D}"/>
          </ac:picMkLst>
        </pc:picChg>
      </pc:sldChg>
      <pc:sldChg chg="del">
        <pc:chgData name="Leandro Lima" userId="329750b4184d02e2" providerId="LiveId" clId="{4232DC23-1CC2-4341-AC16-E32072753261}" dt="2023-12-13T20:55:08.009" v="128" actId="47"/>
        <pc:sldMkLst>
          <pc:docMk/>
          <pc:sldMk cId="2578160186" sldId="291"/>
        </pc:sldMkLst>
      </pc:sldChg>
      <pc:sldChg chg="del">
        <pc:chgData name="Leandro Lima" userId="329750b4184d02e2" providerId="LiveId" clId="{4232DC23-1CC2-4341-AC16-E32072753261}" dt="2023-12-13T20:55:09.841" v="130" actId="47"/>
        <pc:sldMkLst>
          <pc:docMk/>
          <pc:sldMk cId="3414137250" sldId="292"/>
        </pc:sldMkLst>
      </pc:sldChg>
      <pc:sldChg chg="del">
        <pc:chgData name="Leandro Lima" userId="329750b4184d02e2" providerId="LiveId" clId="{4232DC23-1CC2-4341-AC16-E32072753261}" dt="2023-12-13T20:55:10.294" v="131" actId="47"/>
        <pc:sldMkLst>
          <pc:docMk/>
          <pc:sldMk cId="2726793173" sldId="293"/>
        </pc:sldMkLst>
      </pc:sldChg>
      <pc:sldChg chg="del">
        <pc:chgData name="Leandro Lima" userId="329750b4184d02e2" providerId="LiveId" clId="{4232DC23-1CC2-4341-AC16-E32072753261}" dt="2023-12-13T20:55:10.858" v="132" actId="47"/>
        <pc:sldMkLst>
          <pc:docMk/>
          <pc:sldMk cId="3243296484" sldId="295"/>
        </pc:sldMkLst>
      </pc:sldChg>
      <pc:sldChg chg="addSp delSp modSp mod modTransition addAnim delAnim modAnim">
        <pc:chgData name="Leandro Lima" userId="329750b4184d02e2" providerId="LiveId" clId="{4232DC23-1CC2-4341-AC16-E32072753261}" dt="2023-12-20T20:19:41.182" v="3242" actId="1036"/>
        <pc:sldMkLst>
          <pc:docMk/>
          <pc:sldMk cId="1940646226" sldId="316"/>
        </pc:sldMkLst>
        <pc:spChg chg="ord">
          <ac:chgData name="Leandro Lima" userId="329750b4184d02e2" providerId="LiveId" clId="{4232DC23-1CC2-4341-AC16-E32072753261}" dt="2023-12-20T20:18:44.401" v="3237" actId="166"/>
          <ac:spMkLst>
            <pc:docMk/>
            <pc:sldMk cId="1940646226" sldId="316"/>
            <ac:spMk id="2" creationId="{00000000-0000-0000-0000-000000000000}"/>
          </ac:spMkLst>
        </pc:spChg>
        <pc:spChg chg="add del">
          <ac:chgData name="Leandro Lima" userId="329750b4184d02e2" providerId="LiveId" clId="{4232DC23-1CC2-4341-AC16-E32072753261}" dt="2023-12-20T20:14:04.625" v="3187" actId="478"/>
          <ac:spMkLst>
            <pc:docMk/>
            <pc:sldMk cId="1940646226" sldId="316"/>
            <ac:spMk id="4" creationId="{00000000-0000-0000-0000-000000000000}"/>
          </ac:spMkLst>
        </pc:spChg>
        <pc:spChg chg="mod ord">
          <ac:chgData name="Leandro Lima" userId="329750b4184d02e2" providerId="LiveId" clId="{4232DC23-1CC2-4341-AC16-E32072753261}" dt="2023-12-20T20:19:41.182" v="3242" actId="1036"/>
          <ac:spMkLst>
            <pc:docMk/>
            <pc:sldMk cId="1940646226" sldId="316"/>
            <ac:spMk id="5" creationId="{00000000-0000-0000-0000-000000000000}"/>
          </ac:spMkLst>
        </pc:spChg>
        <pc:spChg chg="mod">
          <ac:chgData name="Leandro Lima" userId="329750b4184d02e2" providerId="LiveId" clId="{4232DC23-1CC2-4341-AC16-E32072753261}" dt="2023-12-20T20:18:13.170" v="3235" actId="1038"/>
          <ac:spMkLst>
            <pc:docMk/>
            <pc:sldMk cId="1940646226" sldId="316"/>
            <ac:spMk id="9" creationId="{00000000-0000-0000-0000-000000000000}"/>
          </ac:spMkLst>
        </pc:spChg>
        <pc:picChg chg="add mod ord modCrop">
          <ac:chgData name="Leandro Lima" userId="329750b4184d02e2" providerId="LiveId" clId="{4232DC23-1CC2-4341-AC16-E32072753261}" dt="2023-12-20T20:17:39.541" v="3219"/>
          <ac:picMkLst>
            <pc:docMk/>
            <pc:sldMk cId="1940646226" sldId="316"/>
            <ac:picMk id="6" creationId="{66F62808-465C-1E00-553A-10449DA8BA2E}"/>
          </ac:picMkLst>
        </pc:picChg>
        <pc:picChg chg="add mod ord modCrop">
          <ac:chgData name="Leandro Lima" userId="329750b4184d02e2" providerId="LiveId" clId="{4232DC23-1CC2-4341-AC16-E32072753261}" dt="2023-12-20T20:17:52.014" v="3220"/>
          <ac:picMkLst>
            <pc:docMk/>
            <pc:sldMk cId="1940646226" sldId="316"/>
            <ac:picMk id="7" creationId="{7B97DCCE-87FE-876C-C541-C55AE7B26BFF}"/>
          </ac:picMkLst>
        </pc:picChg>
        <pc:picChg chg="del">
          <ac:chgData name="Leandro Lima" userId="329750b4184d02e2" providerId="LiveId" clId="{4232DC23-1CC2-4341-AC16-E32072753261}" dt="2023-12-20T20:14:38.662" v="3190" actId="478"/>
          <ac:picMkLst>
            <pc:docMk/>
            <pc:sldMk cId="1940646226" sldId="316"/>
            <ac:picMk id="18" creationId="{C4A57761-B4DA-4D9A-9DA9-4C0C05468F0A}"/>
          </ac:picMkLst>
        </pc:picChg>
        <pc:picChg chg="add del">
          <ac:chgData name="Leandro Lima" userId="329750b4184d02e2" providerId="LiveId" clId="{4232DC23-1CC2-4341-AC16-E32072753261}" dt="2023-12-20T20:14:25.069" v="3189" actId="478"/>
          <ac:picMkLst>
            <pc:docMk/>
            <pc:sldMk cId="1940646226" sldId="316"/>
            <ac:picMk id="19" creationId="{8C857367-2D4E-4755-9AF2-E1EB274B4AAB}"/>
          </ac:picMkLst>
        </pc:picChg>
      </pc:sldChg>
      <pc:sldChg chg="del">
        <pc:chgData name="Leandro Lima" userId="329750b4184d02e2" providerId="LiveId" clId="{4232DC23-1CC2-4341-AC16-E32072753261}" dt="2023-12-13T20:55:08.793" v="129" actId="47"/>
        <pc:sldMkLst>
          <pc:docMk/>
          <pc:sldMk cId="3042630723" sldId="323"/>
        </pc:sldMkLst>
      </pc:sldChg>
      <pc:sldChg chg="del">
        <pc:chgData name="Leandro Lima" userId="329750b4184d02e2" providerId="LiveId" clId="{4232DC23-1CC2-4341-AC16-E32072753261}" dt="2023-12-13T20:55:11.405" v="133" actId="47"/>
        <pc:sldMkLst>
          <pc:docMk/>
          <pc:sldMk cId="3946518780" sldId="328"/>
        </pc:sldMkLst>
      </pc:sldChg>
      <pc:sldChg chg="del">
        <pc:chgData name="Leandro Lima" userId="329750b4184d02e2" providerId="LiveId" clId="{4232DC23-1CC2-4341-AC16-E32072753261}" dt="2023-12-13T20:55:07.179" v="127" actId="47"/>
        <pc:sldMkLst>
          <pc:docMk/>
          <pc:sldMk cId="1069778358" sldId="332"/>
        </pc:sldMkLst>
      </pc:sldChg>
      <pc:sldChg chg="del">
        <pc:chgData name="Leandro Lima" userId="329750b4184d02e2" providerId="LiveId" clId="{4232DC23-1CC2-4341-AC16-E32072753261}" dt="2023-12-13T20:55:11.797" v="134" actId="47"/>
        <pc:sldMkLst>
          <pc:docMk/>
          <pc:sldMk cId="4036049589" sldId="333"/>
        </pc:sldMkLst>
      </pc:sldChg>
      <pc:sldChg chg="modSp add del mod modTransition">
        <pc:chgData name="Leandro Lima" userId="329750b4184d02e2" providerId="LiveId" clId="{4232DC23-1CC2-4341-AC16-E32072753261}" dt="2023-12-20T20:24:52.468" v="3368" actId="14100"/>
        <pc:sldMkLst>
          <pc:docMk/>
          <pc:sldMk cId="3804412141" sldId="334"/>
        </pc:sldMkLst>
        <pc:spChg chg="mod">
          <ac:chgData name="Leandro Lima" userId="329750b4184d02e2" providerId="LiveId" clId="{4232DC23-1CC2-4341-AC16-E32072753261}" dt="2023-12-20T20:24:52.468" v="3368" actId="14100"/>
          <ac:spMkLst>
            <pc:docMk/>
            <pc:sldMk cId="3804412141" sldId="334"/>
            <ac:spMk id="9" creationId="{00000000-0000-0000-0000-000000000000}"/>
          </ac:spMkLst>
        </pc:spChg>
        <pc:spChg chg="mod">
          <ac:chgData name="Leandro Lima" userId="329750b4184d02e2" providerId="LiveId" clId="{4232DC23-1CC2-4341-AC16-E32072753261}" dt="2023-12-20T20:24:21.117" v="3361" actId="113"/>
          <ac:spMkLst>
            <pc:docMk/>
            <pc:sldMk cId="3804412141" sldId="334"/>
            <ac:spMk id="11" creationId="{2C6B9286-3BEF-4238-9CE9-4279326A2FE3}"/>
          </ac:spMkLst>
        </pc:spChg>
      </pc:sldChg>
      <pc:sldChg chg="addSp delSp modSp add mod modTransition">
        <pc:chgData name="Leandro Lima" userId="329750b4184d02e2" providerId="LiveId" clId="{4232DC23-1CC2-4341-AC16-E32072753261}" dt="2023-12-20T22:26:19.169" v="4450" actId="20577"/>
        <pc:sldMkLst>
          <pc:docMk/>
          <pc:sldMk cId="1005895794" sldId="335"/>
        </pc:sldMkLst>
        <pc:spChg chg="add mod">
          <ac:chgData name="Leandro Lima" userId="329750b4184d02e2" providerId="LiveId" clId="{4232DC23-1CC2-4341-AC16-E32072753261}" dt="2023-12-20T19:12:55.917" v="2087" actId="1036"/>
          <ac:spMkLst>
            <pc:docMk/>
            <pc:sldMk cId="1005895794" sldId="335"/>
            <ac:spMk id="2" creationId="{88064C3E-8B3A-C715-5E1C-5A69B2E6FFEF}"/>
          </ac:spMkLst>
        </pc:spChg>
        <pc:spChg chg="add del">
          <ac:chgData name="Leandro Lima" userId="329750b4184d02e2" providerId="LiveId" clId="{4232DC23-1CC2-4341-AC16-E32072753261}" dt="2023-12-20T02:35:03.771" v="724"/>
          <ac:spMkLst>
            <pc:docMk/>
            <pc:sldMk cId="1005895794" sldId="335"/>
            <ac:spMk id="3" creationId="{A59ADBCE-07DF-4A8E-97F5-3036042FE6CC}"/>
          </ac:spMkLst>
        </pc:spChg>
        <pc:spChg chg="add del">
          <ac:chgData name="Leandro Lima" userId="329750b4184d02e2" providerId="LiveId" clId="{4232DC23-1CC2-4341-AC16-E32072753261}" dt="2023-12-20T02:35:33.273" v="726"/>
          <ac:spMkLst>
            <pc:docMk/>
            <pc:sldMk cId="1005895794" sldId="335"/>
            <ac:spMk id="4" creationId="{A1C9C123-45DD-AA3B-7089-4E89B3C91839}"/>
          </ac:spMkLst>
        </pc:spChg>
        <pc:spChg chg="add mod">
          <ac:chgData name="Leandro Lima" userId="329750b4184d02e2" providerId="LiveId" clId="{4232DC23-1CC2-4341-AC16-E32072753261}" dt="2023-12-20T22:26:16.494" v="4449" actId="20577"/>
          <ac:spMkLst>
            <pc:docMk/>
            <pc:sldMk cId="1005895794" sldId="335"/>
            <ac:spMk id="5" creationId="{904544BE-DE38-78DB-B06D-B02B5B2D9C13}"/>
          </ac:spMkLst>
        </pc:spChg>
        <pc:spChg chg="add mod">
          <ac:chgData name="Leandro Lima" userId="329750b4184d02e2" providerId="LiveId" clId="{4232DC23-1CC2-4341-AC16-E32072753261}" dt="2023-12-20T22:26:19.169" v="4450" actId="20577"/>
          <ac:spMkLst>
            <pc:docMk/>
            <pc:sldMk cId="1005895794" sldId="335"/>
            <ac:spMk id="6" creationId="{00D5F09D-20BB-A07E-F79F-D760D7B2861E}"/>
          </ac:spMkLst>
        </pc:spChg>
        <pc:spChg chg="add del mod">
          <ac:chgData name="Leandro Lima" userId="329750b4184d02e2" providerId="LiveId" clId="{4232DC23-1CC2-4341-AC16-E32072753261}" dt="2023-12-20T02:30:53.463" v="624" actId="1076"/>
          <ac:spMkLst>
            <pc:docMk/>
            <pc:sldMk cId="1005895794" sldId="335"/>
            <ac:spMk id="26" creationId="{B7B2E30C-0330-480B-8DFE-8E938F284519}"/>
          </ac:spMkLst>
        </pc:spChg>
        <pc:spChg chg="add del mod">
          <ac:chgData name="Leandro Lima" userId="329750b4184d02e2" providerId="LiveId" clId="{4232DC23-1CC2-4341-AC16-E32072753261}" dt="2023-12-20T02:32:22.598" v="707" actId="1038"/>
          <ac:spMkLst>
            <pc:docMk/>
            <pc:sldMk cId="1005895794" sldId="335"/>
            <ac:spMk id="30" creationId="{E9244E38-219D-494F-8611-4B2E4742B3DD}"/>
          </ac:spMkLst>
        </pc:spChg>
        <pc:spChg chg="del mod">
          <ac:chgData name="Leandro Lima" userId="329750b4184d02e2" providerId="LiveId" clId="{4232DC23-1CC2-4341-AC16-E32072753261}" dt="2023-12-20T02:28:30.462" v="590" actId="478"/>
          <ac:spMkLst>
            <pc:docMk/>
            <pc:sldMk cId="1005895794" sldId="335"/>
            <ac:spMk id="31" creationId="{02C76700-D0BE-4624-B2A4-7113CF2AF3C1}"/>
          </ac:spMkLst>
        </pc:spChg>
        <pc:spChg chg="mod">
          <ac:chgData name="Leandro Lima" userId="329750b4184d02e2" providerId="LiveId" clId="{4232DC23-1CC2-4341-AC16-E32072753261}" dt="2023-12-20T02:32:37.002" v="708" actId="1076"/>
          <ac:spMkLst>
            <pc:docMk/>
            <pc:sldMk cId="1005895794" sldId="335"/>
            <ac:spMk id="36" creationId="{58C7341E-9EAE-4484-B509-8062F750BED7}"/>
          </ac:spMkLst>
        </pc:spChg>
        <pc:spChg chg="del">
          <ac:chgData name="Leandro Lima" userId="329750b4184d02e2" providerId="LiveId" clId="{4232DC23-1CC2-4341-AC16-E32072753261}" dt="2023-12-20T02:28:35.193" v="591" actId="478"/>
          <ac:spMkLst>
            <pc:docMk/>
            <pc:sldMk cId="1005895794" sldId="335"/>
            <ac:spMk id="37" creationId="{24C646E2-DC63-4E33-AA05-51ED43460F98}"/>
          </ac:spMkLst>
        </pc:spChg>
        <pc:spChg chg="del mod">
          <ac:chgData name="Leandro Lima" userId="329750b4184d02e2" providerId="LiveId" clId="{4232DC23-1CC2-4341-AC16-E32072753261}" dt="2023-12-20T02:30:35.853" v="620" actId="478"/>
          <ac:spMkLst>
            <pc:docMk/>
            <pc:sldMk cId="1005895794" sldId="335"/>
            <ac:spMk id="38" creationId="{A77BA82D-0444-4A23-A02E-BAA90AD004C1}"/>
          </ac:spMkLst>
        </pc:spChg>
        <pc:graphicFrameChg chg="add del mod">
          <ac:chgData name="Leandro Lima" userId="329750b4184d02e2" providerId="LiveId" clId="{4232DC23-1CC2-4341-AC16-E32072753261}" dt="2023-12-20T02:36:54.626" v="729" actId="478"/>
          <ac:graphicFrameMkLst>
            <pc:docMk/>
            <pc:sldMk cId="1005895794" sldId="335"/>
            <ac:graphicFrameMk id="5" creationId="{569F830C-508B-D66D-9DB0-8E68AD4034FC}"/>
          </ac:graphicFrameMkLst>
        </pc:graphicFrameChg>
        <pc:picChg chg="add mod">
          <ac:chgData name="Leandro Lima" userId="329750b4184d02e2" providerId="LiveId" clId="{4232DC23-1CC2-4341-AC16-E32072753261}" dt="2023-12-20T19:07:19.360" v="2072" actId="1037"/>
          <ac:picMkLst>
            <pc:docMk/>
            <pc:sldMk cId="1005895794" sldId="335"/>
            <ac:picMk id="4" creationId="{B7389D43-26F8-C588-A3D0-1A5768D4A738}"/>
          </ac:picMkLst>
        </pc:picChg>
        <pc:picChg chg="del">
          <ac:chgData name="Leandro Lima" userId="329750b4184d02e2" providerId="LiveId" clId="{4232DC23-1CC2-4341-AC16-E32072753261}" dt="2023-12-20T02:26:14.818" v="539" actId="478"/>
          <ac:picMkLst>
            <pc:docMk/>
            <pc:sldMk cId="1005895794" sldId="335"/>
            <ac:picMk id="6" creationId="{7C5D776F-26C0-E75D-2A9D-3BA46368547A}"/>
          </ac:picMkLst>
        </pc:picChg>
        <pc:picChg chg="add mod ord modCrop">
          <ac:chgData name="Leandro Lima" userId="329750b4184d02e2" providerId="LiveId" clId="{4232DC23-1CC2-4341-AC16-E32072753261}" dt="2023-12-20T19:06:58.010" v="2059" actId="732"/>
          <ac:picMkLst>
            <pc:docMk/>
            <pc:sldMk cId="1005895794" sldId="335"/>
            <ac:picMk id="8" creationId="{AB9E2AF6-E8BE-047E-E416-926F2A10C09B}"/>
          </ac:picMkLst>
        </pc:picChg>
        <pc:picChg chg="add mod">
          <ac:chgData name="Leandro Lima" userId="329750b4184d02e2" providerId="LiveId" clId="{4232DC23-1CC2-4341-AC16-E32072753261}" dt="2023-12-20T19:07:19.360" v="2072" actId="1037"/>
          <ac:picMkLst>
            <pc:docMk/>
            <pc:sldMk cId="1005895794" sldId="335"/>
            <ac:picMk id="9" creationId="{CFF2DCAB-9EF8-8FC8-FECE-DE7E906572B1}"/>
          </ac:picMkLst>
        </pc:picChg>
        <pc:picChg chg="add del">
          <ac:chgData name="Leandro Lima" userId="329750b4184d02e2" providerId="LiveId" clId="{4232DC23-1CC2-4341-AC16-E32072753261}" dt="2023-12-20T02:27:19.399" v="571" actId="478"/>
          <ac:picMkLst>
            <pc:docMk/>
            <pc:sldMk cId="1005895794" sldId="335"/>
            <ac:picMk id="28" creationId="{121CDEA5-4B56-4D6E-BB27-DBBA43387166}"/>
          </ac:picMkLst>
        </pc:picChg>
        <pc:picChg chg="del mod">
          <ac:chgData name="Leandro Lima" userId="329750b4184d02e2" providerId="LiveId" clId="{4232DC23-1CC2-4341-AC16-E32072753261}" dt="2023-12-20T18:49:51.184" v="1744" actId="478"/>
          <ac:picMkLst>
            <pc:docMk/>
            <pc:sldMk cId="1005895794" sldId="335"/>
            <ac:picMk id="54" creationId="{8246085D-C0E7-4532-A79E-3FC27AF1B13A}"/>
          </ac:picMkLst>
        </pc:picChg>
        <pc:picChg chg="add del">
          <ac:chgData name="Leandro Lima" userId="329750b4184d02e2" providerId="LiveId" clId="{4232DC23-1CC2-4341-AC16-E32072753261}" dt="2023-12-20T02:27:19.399" v="571" actId="478"/>
          <ac:picMkLst>
            <pc:docMk/>
            <pc:sldMk cId="1005895794" sldId="335"/>
            <ac:picMk id="1030" creationId="{2800E6D3-D3AF-4737-9636-A0AD9ECAABB0}"/>
          </ac:picMkLst>
        </pc:picChg>
        <pc:picChg chg="add del">
          <ac:chgData name="Leandro Lima" userId="329750b4184d02e2" providerId="LiveId" clId="{4232DC23-1CC2-4341-AC16-E32072753261}" dt="2023-12-20T02:27:19.399" v="571" actId="478"/>
          <ac:picMkLst>
            <pc:docMk/>
            <pc:sldMk cId="1005895794" sldId="335"/>
            <ac:picMk id="1032" creationId="{17A0F0A7-9DFA-44AC-804C-EDC94BB84172}"/>
          </ac:picMkLst>
        </pc:picChg>
        <pc:picChg chg="del">
          <ac:chgData name="Leandro Lima" userId="329750b4184d02e2" providerId="LiveId" clId="{4232DC23-1CC2-4341-AC16-E32072753261}" dt="2023-12-20T02:26:14.818" v="539" actId="478"/>
          <ac:picMkLst>
            <pc:docMk/>
            <pc:sldMk cId="1005895794" sldId="335"/>
            <ac:picMk id="1048" creationId="{9DD381A7-D713-8669-6CA2-19DD59EF485D}"/>
          </ac:picMkLst>
        </pc:picChg>
        <pc:picChg chg="add del">
          <ac:chgData name="Leandro Lima" userId="329750b4184d02e2" providerId="LiveId" clId="{4232DC23-1CC2-4341-AC16-E32072753261}" dt="2023-12-20T02:33:11.312" v="712" actId="478"/>
          <ac:picMkLst>
            <pc:docMk/>
            <pc:sldMk cId="1005895794" sldId="335"/>
            <ac:picMk id="2050" creationId="{6F368202-3084-4DF6-4707-AC3043881274}"/>
          </ac:picMkLst>
        </pc:picChg>
        <pc:picChg chg="add del mod">
          <ac:chgData name="Leandro Lima" userId="329750b4184d02e2" providerId="LiveId" clId="{4232DC23-1CC2-4341-AC16-E32072753261}" dt="2023-12-20T02:33:33.994" v="718" actId="478"/>
          <ac:picMkLst>
            <pc:docMk/>
            <pc:sldMk cId="1005895794" sldId="335"/>
            <ac:picMk id="2052" creationId="{11782416-0B44-C0AF-5FD8-47EB6F83AF8E}"/>
          </ac:picMkLst>
        </pc:picChg>
        <pc:picChg chg="add del mod">
          <ac:chgData name="Leandro Lima" userId="329750b4184d02e2" providerId="LiveId" clId="{4232DC23-1CC2-4341-AC16-E32072753261}" dt="2023-12-20T02:34:17.971" v="722" actId="478"/>
          <ac:picMkLst>
            <pc:docMk/>
            <pc:sldMk cId="1005895794" sldId="335"/>
            <ac:picMk id="2054" creationId="{88F2E73A-F7F7-17D9-5C55-99A2044FB8B2}"/>
          </ac:picMkLst>
        </pc:picChg>
      </pc:sldChg>
      <pc:sldChg chg="addSp modSp add del mod">
        <pc:chgData name="Leandro Lima" userId="329750b4184d02e2" providerId="LiveId" clId="{4232DC23-1CC2-4341-AC16-E32072753261}" dt="2023-12-20T02:25:50.994" v="499" actId="47"/>
        <pc:sldMkLst>
          <pc:docMk/>
          <pc:sldMk cId="3460053907" sldId="335"/>
        </pc:sldMkLst>
        <pc:picChg chg="add mod">
          <ac:chgData name="Leandro Lima" userId="329750b4184d02e2" providerId="LiveId" clId="{4232DC23-1CC2-4341-AC16-E32072753261}" dt="2023-12-20T02:09:20.097" v="498" actId="1036"/>
          <ac:picMkLst>
            <pc:docMk/>
            <pc:sldMk cId="3460053907" sldId="335"/>
            <ac:picMk id="3" creationId="{747F8918-5FDF-93CF-411C-3A31E2E0D2F0}"/>
          </ac:picMkLst>
        </pc:picChg>
      </pc:sldChg>
      <pc:sldChg chg="add del">
        <pc:chgData name="Leandro Lima" userId="329750b4184d02e2" providerId="LiveId" clId="{4232DC23-1CC2-4341-AC16-E32072753261}" dt="2023-12-20T02:26:05.295" v="537" actId="2890"/>
        <pc:sldMkLst>
          <pc:docMk/>
          <pc:sldMk cId="3926867385" sldId="335"/>
        </pc:sldMkLst>
      </pc:sldChg>
      <pc:sldChg chg="addSp delSp modSp add mod modTransition modAnim">
        <pc:chgData name="Leandro Lima" userId="329750b4184d02e2" providerId="LiveId" clId="{4232DC23-1CC2-4341-AC16-E32072753261}" dt="2023-12-20T22:20:31.201" v="4444" actId="1076"/>
        <pc:sldMkLst>
          <pc:docMk/>
          <pc:sldMk cId="500839041" sldId="336"/>
        </pc:sldMkLst>
        <pc:spChg chg="add del mod ord">
          <ac:chgData name="Leandro Lima" userId="329750b4184d02e2" providerId="LiveId" clId="{4232DC23-1CC2-4341-AC16-E32072753261}" dt="2023-12-20T22:12:09.653" v="4315" actId="1076"/>
          <ac:spMkLst>
            <pc:docMk/>
            <pc:sldMk cId="500839041" sldId="336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2:20:12.582" v="4438" actId="688"/>
          <ac:spMkLst>
            <pc:docMk/>
            <pc:sldMk cId="500839041" sldId="336"/>
            <ac:spMk id="3" creationId="{E8549CCD-571A-6977-A2B6-08FA903C1F5F}"/>
          </ac:spMkLst>
        </pc:spChg>
        <pc:spChg chg="add mod">
          <ac:chgData name="Leandro Lima" userId="329750b4184d02e2" providerId="LiveId" clId="{4232DC23-1CC2-4341-AC16-E32072753261}" dt="2023-12-20T22:20:26.429" v="4442" actId="1076"/>
          <ac:spMkLst>
            <pc:docMk/>
            <pc:sldMk cId="500839041" sldId="336"/>
            <ac:spMk id="4" creationId="{060555B1-2B85-6722-5581-EEBD522DCFBC}"/>
          </ac:spMkLst>
        </pc:spChg>
        <pc:spChg chg="add mod ord">
          <ac:chgData name="Leandro Lima" userId="329750b4184d02e2" providerId="LiveId" clId="{4232DC23-1CC2-4341-AC16-E32072753261}" dt="2023-12-20T19:34:25.807" v="2516" actId="1038"/>
          <ac:spMkLst>
            <pc:docMk/>
            <pc:sldMk cId="500839041" sldId="336"/>
            <ac:spMk id="6" creationId="{DFCB75D9-6265-A87C-2A06-8E5B238617A9}"/>
          </ac:spMkLst>
        </pc:spChg>
        <pc:spChg chg="add mod">
          <ac:chgData name="Leandro Lima" userId="329750b4184d02e2" providerId="LiveId" clId="{4232DC23-1CC2-4341-AC16-E32072753261}" dt="2023-12-20T22:20:07.172" v="4437" actId="688"/>
          <ac:spMkLst>
            <pc:docMk/>
            <pc:sldMk cId="500839041" sldId="336"/>
            <ac:spMk id="7" creationId="{63A50F40-21AF-F147-12CE-A9D9F13C70CB}"/>
          </ac:spMkLst>
        </pc:spChg>
        <pc:spChg chg="add mod">
          <ac:chgData name="Leandro Lima" userId="329750b4184d02e2" providerId="LiveId" clId="{4232DC23-1CC2-4341-AC16-E32072753261}" dt="2023-12-20T22:20:31.201" v="4444" actId="1076"/>
          <ac:spMkLst>
            <pc:docMk/>
            <pc:sldMk cId="500839041" sldId="336"/>
            <ac:spMk id="8" creationId="{3B250FE5-7E5B-A404-83AE-123C995161BC}"/>
          </ac:spMkLst>
        </pc:spChg>
        <pc:spChg chg="add mod">
          <ac:chgData name="Leandro Lima" userId="329750b4184d02e2" providerId="LiveId" clId="{4232DC23-1CC2-4341-AC16-E32072753261}" dt="2023-12-20T22:19:58.340" v="4434" actId="688"/>
          <ac:spMkLst>
            <pc:docMk/>
            <pc:sldMk cId="500839041" sldId="336"/>
            <ac:spMk id="9" creationId="{4633C818-1EF5-7339-8B89-E1386FE66640}"/>
          </ac:spMkLst>
        </pc:spChg>
        <pc:spChg chg="add mod">
          <ac:chgData name="Leandro Lima" userId="329750b4184d02e2" providerId="LiveId" clId="{4232DC23-1CC2-4341-AC16-E32072753261}" dt="2023-12-20T22:20:01.106" v="4435" actId="688"/>
          <ac:spMkLst>
            <pc:docMk/>
            <pc:sldMk cId="500839041" sldId="336"/>
            <ac:spMk id="10" creationId="{0626EDC2-DBF5-AB6E-8846-1CD483B9C547}"/>
          </ac:spMkLst>
        </pc:spChg>
        <pc:spChg chg="add mod">
          <ac:chgData name="Leandro Lima" userId="329750b4184d02e2" providerId="LiveId" clId="{4232DC23-1CC2-4341-AC16-E32072753261}" dt="2023-12-20T22:19:51.797" v="4432" actId="688"/>
          <ac:spMkLst>
            <pc:docMk/>
            <pc:sldMk cId="500839041" sldId="336"/>
            <ac:spMk id="11" creationId="{F7F55C95-DE39-1971-3DCF-951B42E6E04E}"/>
          </ac:spMkLst>
        </pc:spChg>
        <pc:spChg chg="add mod">
          <ac:chgData name="Leandro Lima" userId="329750b4184d02e2" providerId="LiveId" clId="{4232DC23-1CC2-4341-AC16-E32072753261}" dt="2023-12-20T22:20:04.366" v="4436" actId="688"/>
          <ac:spMkLst>
            <pc:docMk/>
            <pc:sldMk cId="500839041" sldId="336"/>
            <ac:spMk id="12" creationId="{079ED5EB-FA20-C5E4-747F-A3E1534957F7}"/>
          </ac:spMkLst>
        </pc:spChg>
        <pc:spChg chg="add mod">
          <ac:chgData name="Leandro Lima" userId="329750b4184d02e2" providerId="LiveId" clId="{4232DC23-1CC2-4341-AC16-E32072753261}" dt="2023-12-20T22:03:51.667" v="4258" actId="207"/>
          <ac:spMkLst>
            <pc:docMk/>
            <pc:sldMk cId="500839041" sldId="336"/>
            <ac:spMk id="13" creationId="{EC6D6CDE-F5A3-C6CE-496B-B6B05103EC52}"/>
          </ac:spMkLst>
        </pc:spChg>
        <pc:spChg chg="add mod">
          <ac:chgData name="Leandro Lima" userId="329750b4184d02e2" providerId="LiveId" clId="{4232DC23-1CC2-4341-AC16-E32072753261}" dt="2023-12-20T22:19:48.305" v="4431" actId="1076"/>
          <ac:spMkLst>
            <pc:docMk/>
            <pc:sldMk cId="500839041" sldId="336"/>
            <ac:spMk id="14" creationId="{EC7B6990-1C5B-92C8-357E-80A8CF35E9D2}"/>
          </ac:spMkLst>
        </pc:spChg>
        <pc:spChg chg="add mod">
          <ac:chgData name="Leandro Lima" userId="329750b4184d02e2" providerId="LiveId" clId="{4232DC23-1CC2-4341-AC16-E32072753261}" dt="2023-12-20T22:20:23.992" v="4441" actId="688"/>
          <ac:spMkLst>
            <pc:docMk/>
            <pc:sldMk cId="500839041" sldId="336"/>
            <ac:spMk id="15" creationId="{38F69253-ABAE-B83E-9AD7-BB4A1811CE2D}"/>
          </ac:spMkLst>
        </pc:spChg>
        <pc:spChg chg="add mod">
          <ac:chgData name="Leandro Lima" userId="329750b4184d02e2" providerId="LiveId" clId="{4232DC23-1CC2-4341-AC16-E32072753261}" dt="2023-12-20T22:11:55.744" v="4308" actId="1076"/>
          <ac:spMkLst>
            <pc:docMk/>
            <pc:sldMk cId="500839041" sldId="336"/>
            <ac:spMk id="16" creationId="{B54E6F33-0512-C13A-1521-34DAA95F6E0B}"/>
          </ac:spMkLst>
        </pc:spChg>
        <pc:spChg chg="add mod">
          <ac:chgData name="Leandro Lima" userId="329750b4184d02e2" providerId="LiveId" clId="{4232DC23-1CC2-4341-AC16-E32072753261}" dt="2023-12-20T22:19:54.833" v="4433" actId="688"/>
          <ac:spMkLst>
            <pc:docMk/>
            <pc:sldMk cId="500839041" sldId="336"/>
            <ac:spMk id="17" creationId="{FC3C4935-7917-7660-6FD7-96C2B06F9DC4}"/>
          </ac:spMkLst>
        </pc:spChg>
        <pc:picChg chg="add del mod ord modCrop">
          <ac:chgData name="Leandro Lima" userId="329750b4184d02e2" providerId="LiveId" clId="{4232DC23-1CC2-4341-AC16-E32072753261}" dt="2023-12-20T19:33:00.260" v="2490" actId="478"/>
          <ac:picMkLst>
            <pc:docMk/>
            <pc:sldMk cId="500839041" sldId="336"/>
            <ac:picMk id="4" creationId="{FBDE474E-4099-CE77-E1AA-A8F9A3B9714C}"/>
          </ac:picMkLst>
        </pc:picChg>
        <pc:picChg chg="add mod modCrop">
          <ac:chgData name="Leandro Lima" userId="329750b4184d02e2" providerId="LiveId" clId="{4232DC23-1CC2-4341-AC16-E32072753261}" dt="2023-12-20T22:00:39.474" v="4099" actId="1076"/>
          <ac:picMkLst>
            <pc:docMk/>
            <pc:sldMk cId="500839041" sldId="336"/>
            <ac:picMk id="5" creationId="{8F03DA7E-51D9-F20C-9DFD-CFC93F3E9EFB}"/>
          </ac:picMkLst>
        </pc:picChg>
        <pc:picChg chg="del">
          <ac:chgData name="Leandro Lima" userId="329750b4184d02e2" providerId="LiveId" clId="{4232DC23-1CC2-4341-AC16-E32072753261}" dt="2023-12-20T02:37:30.465" v="751" actId="478"/>
          <ac:picMkLst>
            <pc:docMk/>
            <pc:sldMk cId="500839041" sldId="336"/>
            <ac:picMk id="8" creationId="{AB9E2AF6-E8BE-047E-E416-926F2A10C09B}"/>
          </ac:picMkLst>
        </pc:picChg>
        <pc:picChg chg="del">
          <ac:chgData name="Leandro Lima" userId="329750b4184d02e2" providerId="LiveId" clId="{4232DC23-1CC2-4341-AC16-E32072753261}" dt="2023-12-20T18:49:33.957" v="1738" actId="478"/>
          <ac:picMkLst>
            <pc:docMk/>
            <pc:sldMk cId="500839041" sldId="336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4.776" v="536" actId="2890"/>
        <pc:sldMkLst>
          <pc:docMk/>
          <pc:sldMk cId="1914525477" sldId="336"/>
        </pc:sldMkLst>
      </pc:sldChg>
      <pc:sldChg chg="add del">
        <pc:chgData name="Leandro Lima" userId="329750b4184d02e2" providerId="LiveId" clId="{4232DC23-1CC2-4341-AC16-E32072753261}" dt="2023-12-20T02:26:04.448" v="535" actId="2890"/>
        <pc:sldMkLst>
          <pc:docMk/>
          <pc:sldMk cId="4154038340" sldId="337"/>
        </pc:sldMkLst>
      </pc:sldChg>
      <pc:sldChg chg="addSp delSp modSp add del mod ord">
        <pc:chgData name="Leandro Lima" userId="329750b4184d02e2" providerId="LiveId" clId="{4232DC23-1CC2-4341-AC16-E32072753261}" dt="2023-12-20T20:54:46.077" v="3894" actId="47"/>
        <pc:sldMkLst>
          <pc:docMk/>
          <pc:sldMk cId="4281050192" sldId="337"/>
        </pc:sldMkLst>
        <pc:picChg chg="add mod ord modCrop">
          <ac:chgData name="Leandro Lima" userId="329750b4184d02e2" providerId="LiveId" clId="{4232DC23-1CC2-4341-AC16-E32072753261}" dt="2023-12-20T18:49:09.387" v="1732" actId="167"/>
          <ac:picMkLst>
            <pc:docMk/>
            <pc:sldMk cId="4281050192" sldId="337"/>
            <ac:picMk id="4" creationId="{7CDD10EE-CC17-4B57-FA9D-C4F782F4093F}"/>
          </ac:picMkLst>
        </pc:picChg>
        <pc:picChg chg="del">
          <ac:chgData name="Leandro Lima" userId="329750b4184d02e2" providerId="LiveId" clId="{4232DC23-1CC2-4341-AC16-E32072753261}" dt="2023-12-20T18:49:10.341" v="1733" actId="478"/>
          <ac:picMkLst>
            <pc:docMk/>
            <pc:sldMk cId="4281050192" sldId="337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24:59.875" v="4446"/>
        <pc:sldMkLst>
          <pc:docMk/>
          <pc:sldMk cId="889565315" sldId="338"/>
        </pc:sldMkLst>
        <pc:spChg chg="mod">
          <ac:chgData name="Leandro Lima" userId="329750b4184d02e2" providerId="LiveId" clId="{4232DC23-1CC2-4341-AC16-E32072753261}" dt="2023-12-20T21:45:38.522" v="3911" actId="207"/>
          <ac:spMkLst>
            <pc:docMk/>
            <pc:sldMk cId="889565315" sldId="338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9:04.920" v="1730" actId="167"/>
          <ac:picMkLst>
            <pc:docMk/>
            <pc:sldMk cId="889565315" sldId="338"/>
            <ac:picMk id="4" creationId="{A81AF7EA-630E-CE5B-6B86-311199EF1DF3}"/>
          </ac:picMkLst>
        </pc:picChg>
        <pc:picChg chg="del">
          <ac:chgData name="Leandro Lima" userId="329750b4184d02e2" providerId="LiveId" clId="{4232DC23-1CC2-4341-AC16-E32072753261}" dt="2023-12-20T18:49:06.036" v="1731" actId="478"/>
          <ac:picMkLst>
            <pc:docMk/>
            <pc:sldMk cId="889565315" sldId="338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4.261" v="534" actId="2890"/>
        <pc:sldMkLst>
          <pc:docMk/>
          <pc:sldMk cId="4189843658" sldId="338"/>
        </pc:sldMkLst>
      </pc:sldChg>
      <pc:sldChg chg="addSp delSp modSp add del mod ord">
        <pc:chgData name="Leandro Lima" userId="329750b4184d02e2" providerId="LiveId" clId="{4232DC23-1CC2-4341-AC16-E32072753261}" dt="2023-12-20T20:55:08.196" v="3897" actId="47"/>
        <pc:sldMkLst>
          <pc:docMk/>
          <pc:sldMk cId="1810837114" sldId="339"/>
        </pc:sldMkLst>
        <pc:picChg chg="add mod ord modCrop">
          <ac:chgData name="Leandro Lima" userId="329750b4184d02e2" providerId="LiveId" clId="{4232DC23-1CC2-4341-AC16-E32072753261}" dt="2023-12-20T18:48:55.743" v="1728" actId="167"/>
          <ac:picMkLst>
            <pc:docMk/>
            <pc:sldMk cId="1810837114" sldId="339"/>
            <ac:picMk id="4" creationId="{015E43F7-F43E-0DE0-44AF-4270CD134F1D}"/>
          </ac:picMkLst>
        </pc:picChg>
        <pc:picChg chg="del">
          <ac:chgData name="Leandro Lima" userId="329750b4184d02e2" providerId="LiveId" clId="{4232DC23-1CC2-4341-AC16-E32072753261}" dt="2023-12-20T18:48:56.643" v="1729" actId="478"/>
          <ac:picMkLst>
            <pc:docMk/>
            <pc:sldMk cId="1810837114" sldId="339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4.136" v="533" actId="2890"/>
        <pc:sldMkLst>
          <pc:docMk/>
          <pc:sldMk cId="2076699177" sldId="339"/>
        </pc:sldMkLst>
      </pc:sldChg>
      <pc:sldChg chg="add del">
        <pc:chgData name="Leandro Lima" userId="329750b4184d02e2" providerId="LiveId" clId="{4232DC23-1CC2-4341-AC16-E32072753261}" dt="2023-12-20T02:26:03.916" v="532" actId="2890"/>
        <pc:sldMkLst>
          <pc:docMk/>
          <pc:sldMk cId="2108807224" sldId="340"/>
        </pc:sldMkLst>
      </pc:sldChg>
      <pc:sldChg chg="addSp delSp modSp add mod ord modTransition">
        <pc:chgData name="Leandro Lima" userId="329750b4184d02e2" providerId="LiveId" clId="{4232DC23-1CC2-4341-AC16-E32072753261}" dt="2023-12-20T22:15:51.030" v="4361"/>
        <pc:sldMkLst>
          <pc:docMk/>
          <pc:sldMk cId="2663275507" sldId="340"/>
        </pc:sldMkLst>
        <pc:spChg chg="mod">
          <ac:chgData name="Leandro Lima" userId="329750b4184d02e2" providerId="LiveId" clId="{4232DC23-1CC2-4341-AC16-E32072753261}" dt="2023-12-20T20:44:34.650" v="3700" actId="1036"/>
          <ac:spMkLst>
            <pc:docMk/>
            <pc:sldMk cId="2663275507" sldId="340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8:47.835" v="1726" actId="167"/>
          <ac:picMkLst>
            <pc:docMk/>
            <pc:sldMk cId="2663275507" sldId="340"/>
            <ac:picMk id="4" creationId="{86C6E114-2E6C-1AA7-4832-901DC6A958AE}"/>
          </ac:picMkLst>
        </pc:picChg>
        <pc:picChg chg="add mod modCrop">
          <ac:chgData name="Leandro Lima" userId="329750b4184d02e2" providerId="LiveId" clId="{4232DC23-1CC2-4341-AC16-E32072753261}" dt="2023-12-20T20:44:43.890" v="3706" actId="14100"/>
          <ac:picMkLst>
            <pc:docMk/>
            <pc:sldMk cId="2663275507" sldId="340"/>
            <ac:picMk id="6" creationId="{8D9EECEC-EE2D-A53E-6BBB-5DCFD98F6A90}"/>
          </ac:picMkLst>
        </pc:picChg>
        <pc:picChg chg="del">
          <ac:chgData name="Leandro Lima" userId="329750b4184d02e2" providerId="LiveId" clId="{4232DC23-1CC2-4341-AC16-E32072753261}" dt="2023-12-20T18:48:48.883" v="1727" actId="478"/>
          <ac:picMkLst>
            <pc:docMk/>
            <pc:sldMk cId="2663275507" sldId="340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2.086" v="531" actId="2890"/>
        <pc:sldMkLst>
          <pc:docMk/>
          <pc:sldMk cId="2270355448" sldId="341"/>
        </pc:sldMkLst>
      </pc:sldChg>
      <pc:sldChg chg="addSp delSp modSp add mod ord modTransition">
        <pc:chgData name="Leandro Lima" userId="329750b4184d02e2" providerId="LiveId" clId="{4232DC23-1CC2-4341-AC16-E32072753261}" dt="2023-12-20T22:14:45.099" v="4351"/>
        <pc:sldMkLst>
          <pc:docMk/>
          <pc:sldMk cId="2476224844" sldId="341"/>
        </pc:sldMkLst>
        <pc:spChg chg="mod">
          <ac:chgData name="Leandro Lima" userId="329750b4184d02e2" providerId="LiveId" clId="{4232DC23-1CC2-4341-AC16-E32072753261}" dt="2023-12-20T19:50:05.754" v="2875" actId="14100"/>
          <ac:spMkLst>
            <pc:docMk/>
            <pc:sldMk cId="2476224844" sldId="341"/>
            <ac:spMk id="2" creationId="{88064C3E-8B3A-C715-5E1C-5A69B2E6FFEF}"/>
          </ac:spMkLst>
        </pc:spChg>
        <pc:grpChg chg="add mod">
          <ac:chgData name="Leandro Lima" userId="329750b4184d02e2" providerId="LiveId" clId="{4232DC23-1CC2-4341-AC16-E32072753261}" dt="2023-12-20T19:50:14.495" v="2880" actId="1036"/>
          <ac:grpSpMkLst>
            <pc:docMk/>
            <pc:sldMk cId="2476224844" sldId="341"/>
            <ac:grpSpMk id="9" creationId="{19CED664-4E9A-4284-C619-D8E929C9ECCA}"/>
          </ac:grpSpMkLst>
        </pc:grpChg>
        <pc:picChg chg="add mod ord modCrop">
          <ac:chgData name="Leandro Lima" userId="329750b4184d02e2" providerId="LiveId" clId="{4232DC23-1CC2-4341-AC16-E32072753261}" dt="2023-12-20T18:48:42.913" v="1724" actId="167"/>
          <ac:picMkLst>
            <pc:docMk/>
            <pc:sldMk cId="2476224844" sldId="341"/>
            <ac:picMk id="4" creationId="{1E05CEEA-53D8-1504-769B-4378BC26263D}"/>
          </ac:picMkLst>
        </pc:picChg>
        <pc:picChg chg="add mod ord">
          <ac:chgData name="Leandro Lima" userId="329750b4184d02e2" providerId="LiveId" clId="{4232DC23-1CC2-4341-AC16-E32072753261}" dt="2023-12-20T19:50:11.020" v="2876" actId="164"/>
          <ac:picMkLst>
            <pc:docMk/>
            <pc:sldMk cId="2476224844" sldId="341"/>
            <ac:picMk id="6" creationId="{F43256A7-869C-E11B-4D09-FE270039AC48}"/>
          </ac:picMkLst>
        </pc:picChg>
        <pc:picChg chg="add mod">
          <ac:chgData name="Leandro Lima" userId="329750b4184d02e2" providerId="LiveId" clId="{4232DC23-1CC2-4341-AC16-E32072753261}" dt="2023-12-20T19:50:11.020" v="2876" actId="164"/>
          <ac:picMkLst>
            <pc:docMk/>
            <pc:sldMk cId="2476224844" sldId="341"/>
            <ac:picMk id="8" creationId="{6F84EA0E-2CF7-793F-078E-71D5CBABE10D}"/>
          </ac:picMkLst>
        </pc:picChg>
        <pc:picChg chg="del">
          <ac:chgData name="Leandro Lima" userId="329750b4184d02e2" providerId="LiveId" clId="{4232DC23-1CC2-4341-AC16-E32072753261}" dt="2023-12-20T18:48:43.946" v="1725" actId="478"/>
          <ac:picMkLst>
            <pc:docMk/>
            <pc:sldMk cId="2476224844" sldId="341"/>
            <ac:picMk id="54" creationId="{8246085D-C0E7-4532-A79E-3FC27AF1B13A}"/>
          </ac:picMkLst>
        </pc:picChg>
      </pc:sldChg>
      <pc:sldChg chg="addSp modSp add mod ord modTransition">
        <pc:chgData name="Leandro Lima" userId="329750b4184d02e2" providerId="LiveId" clId="{4232DC23-1CC2-4341-AC16-E32072753261}" dt="2023-12-20T22:13:26.829" v="4338"/>
        <pc:sldMkLst>
          <pc:docMk/>
          <pc:sldMk cId="878086165" sldId="342"/>
        </pc:sldMkLst>
        <pc:grpChg chg="add mod ord">
          <ac:chgData name="Leandro Lima" userId="329750b4184d02e2" providerId="LiveId" clId="{4232DC23-1CC2-4341-AC16-E32072753261}" dt="2023-12-20T18:48:39.298" v="1723" actId="167"/>
          <ac:grpSpMkLst>
            <pc:docMk/>
            <pc:sldMk cId="878086165" sldId="342"/>
            <ac:grpSpMk id="5" creationId="{D02E8DBF-6DBE-7FA7-24F1-D274802225B8}"/>
          </ac:grpSpMkLst>
        </pc:grpChg>
        <pc:picChg chg="add mod ord modCrop">
          <ac:chgData name="Leandro Lima" userId="329750b4184d02e2" providerId="LiveId" clId="{4232DC23-1CC2-4341-AC16-E32072753261}" dt="2023-12-20T19:12:26.773" v="2082" actId="1035"/>
          <ac:picMkLst>
            <pc:docMk/>
            <pc:sldMk cId="878086165" sldId="342"/>
            <ac:picMk id="4" creationId="{7D3EBFD4-E54D-7BF4-2292-3B3FD7B3420B}"/>
          </ac:picMkLst>
        </pc:picChg>
        <pc:picChg chg="mod ord">
          <ac:chgData name="Leandro Lima" userId="329750b4184d02e2" providerId="LiveId" clId="{4232DC23-1CC2-4341-AC16-E32072753261}" dt="2023-12-20T19:12:26.008" v="2080" actId="207"/>
          <ac:picMkLst>
            <pc:docMk/>
            <pc:sldMk cId="878086165" sldId="342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1.958" v="530" actId="2890"/>
        <pc:sldMkLst>
          <pc:docMk/>
          <pc:sldMk cId="2643365879" sldId="342"/>
        </pc:sldMkLst>
      </pc:sldChg>
      <pc:sldChg chg="addSp delSp modSp add del mod ord">
        <pc:chgData name="Leandro Lima" userId="329750b4184d02e2" providerId="LiveId" clId="{4232DC23-1CC2-4341-AC16-E32072753261}" dt="2023-12-20T20:54:40.545" v="3893" actId="47"/>
        <pc:sldMkLst>
          <pc:docMk/>
          <pc:sldMk cId="2454608214" sldId="343"/>
        </pc:sldMkLst>
        <pc:spChg chg="del mod">
          <ac:chgData name="Leandro Lima" userId="329750b4184d02e2" providerId="LiveId" clId="{4232DC23-1CC2-4341-AC16-E32072753261}" dt="2023-12-20T19:52:23.004" v="2916" actId="21"/>
          <ac:spMkLst>
            <pc:docMk/>
            <pc:sldMk cId="2454608214" sldId="343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19:52:31.542" v="2919"/>
          <ac:spMkLst>
            <pc:docMk/>
            <pc:sldMk cId="2454608214" sldId="343"/>
            <ac:spMk id="9" creationId="{86C668D5-CB48-5E53-9B82-F6D000CF58FF}"/>
          </ac:spMkLst>
        </pc:spChg>
        <pc:picChg chg="add mod ord modCrop">
          <ac:chgData name="Leandro Lima" userId="329750b4184d02e2" providerId="LiveId" clId="{4232DC23-1CC2-4341-AC16-E32072753261}" dt="2023-12-20T18:48:12.707" v="1718" actId="167"/>
          <ac:picMkLst>
            <pc:docMk/>
            <pc:sldMk cId="2454608214" sldId="343"/>
            <ac:picMk id="4" creationId="{68F813BE-0DF5-DD46-214C-F569741887C6}"/>
          </ac:picMkLst>
        </pc:picChg>
        <pc:picChg chg="add del mod">
          <ac:chgData name="Leandro Lima" userId="329750b4184d02e2" providerId="LiveId" clId="{4232DC23-1CC2-4341-AC16-E32072753261}" dt="2023-12-20T19:52:23.004" v="2916" actId="21"/>
          <ac:picMkLst>
            <pc:docMk/>
            <pc:sldMk cId="2454608214" sldId="343"/>
            <ac:picMk id="6" creationId="{3DF62101-998C-66A5-FEA9-84DEDB63D3C1}"/>
          </ac:picMkLst>
        </pc:picChg>
        <pc:picChg chg="add del mod">
          <ac:chgData name="Leandro Lima" userId="329750b4184d02e2" providerId="LiveId" clId="{4232DC23-1CC2-4341-AC16-E32072753261}" dt="2023-12-20T19:52:23.004" v="2916" actId="21"/>
          <ac:picMkLst>
            <pc:docMk/>
            <pc:sldMk cId="2454608214" sldId="343"/>
            <ac:picMk id="8" creationId="{8DD28875-E9DD-0130-22DA-45F5C32AFF5C}"/>
          </ac:picMkLst>
        </pc:picChg>
        <pc:picChg chg="del">
          <ac:chgData name="Leandro Lima" userId="329750b4184d02e2" providerId="LiveId" clId="{4232DC23-1CC2-4341-AC16-E32072753261}" dt="2023-12-20T18:48:13.637" v="1719" actId="478"/>
          <ac:picMkLst>
            <pc:docMk/>
            <pc:sldMk cId="2454608214" sldId="343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1.817" v="529" actId="2890"/>
        <pc:sldMkLst>
          <pc:docMk/>
          <pc:sldMk cId="2793647074" sldId="343"/>
        </pc:sldMkLst>
      </pc:sldChg>
      <pc:sldChg chg="addSp delSp modSp add del mod">
        <pc:chgData name="Leandro Lima" userId="329750b4184d02e2" providerId="LiveId" clId="{4232DC23-1CC2-4341-AC16-E32072753261}" dt="2023-12-20T20:52:42.269" v="3878" actId="47"/>
        <pc:sldMkLst>
          <pc:docMk/>
          <pc:sldMk cId="783987441" sldId="344"/>
        </pc:sldMkLst>
        <pc:picChg chg="add mod ord modCrop">
          <ac:chgData name="Leandro Lima" userId="329750b4184d02e2" providerId="LiveId" clId="{4232DC23-1CC2-4341-AC16-E32072753261}" dt="2023-12-20T18:48:05.409" v="1716" actId="167"/>
          <ac:picMkLst>
            <pc:docMk/>
            <pc:sldMk cId="783987441" sldId="344"/>
            <ac:picMk id="4" creationId="{38B95353-21AB-1485-B6F8-F07748C7E7FF}"/>
          </ac:picMkLst>
        </pc:picChg>
        <pc:picChg chg="del">
          <ac:chgData name="Leandro Lima" userId="329750b4184d02e2" providerId="LiveId" clId="{4232DC23-1CC2-4341-AC16-E32072753261}" dt="2023-12-20T18:48:06.362" v="1717" actId="478"/>
          <ac:picMkLst>
            <pc:docMk/>
            <pc:sldMk cId="783987441" sldId="344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1.786" v="528" actId="2890"/>
        <pc:sldMkLst>
          <pc:docMk/>
          <pc:sldMk cId="1990145406" sldId="344"/>
        </pc:sldMkLst>
      </pc:sldChg>
      <pc:sldChg chg="addSp delSp modSp add mod ord modTransition">
        <pc:chgData name="Leandro Lima" userId="329750b4184d02e2" providerId="LiveId" clId="{4232DC23-1CC2-4341-AC16-E32072753261}" dt="2023-12-20T22:14:49.494" v="4352"/>
        <pc:sldMkLst>
          <pc:docMk/>
          <pc:sldMk cId="1684099937" sldId="345"/>
        </pc:sldMkLst>
        <pc:spChg chg="del">
          <ac:chgData name="Leandro Lima" userId="329750b4184d02e2" providerId="LiveId" clId="{4232DC23-1CC2-4341-AC16-E32072753261}" dt="2023-12-20T19:52:29.773" v="2918" actId="21"/>
          <ac:spMkLst>
            <pc:docMk/>
            <pc:sldMk cId="1684099937" sldId="345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0:25:50.692" v="3396" actId="1035"/>
          <ac:spMkLst>
            <pc:docMk/>
            <pc:sldMk cId="1684099937" sldId="345"/>
            <ac:spMk id="5" creationId="{233FF96E-4B0D-58E8-3A82-E483FE7E5C12}"/>
          </ac:spMkLst>
        </pc:spChg>
        <pc:spChg chg="add mod">
          <ac:chgData name="Leandro Lima" userId="329750b4184d02e2" providerId="LiveId" clId="{4232DC23-1CC2-4341-AC16-E32072753261}" dt="2023-12-20T20:25:50.692" v="3396" actId="1035"/>
          <ac:spMkLst>
            <pc:docMk/>
            <pc:sldMk cId="1684099937" sldId="345"/>
            <ac:spMk id="9" creationId="{0B9AAFA3-8137-9C98-4DB1-0623ECA98EB2}"/>
          </ac:spMkLst>
        </pc:spChg>
        <pc:picChg chg="add mod ord modCrop">
          <ac:chgData name="Leandro Lima" userId="329750b4184d02e2" providerId="LiveId" clId="{4232DC23-1CC2-4341-AC16-E32072753261}" dt="2023-12-20T18:48:00.569" v="1714" actId="167"/>
          <ac:picMkLst>
            <pc:docMk/>
            <pc:sldMk cId="1684099937" sldId="345"/>
            <ac:picMk id="4" creationId="{391CA43E-722F-065C-CE09-6961C74BB347}"/>
          </ac:picMkLst>
        </pc:picChg>
        <pc:picChg chg="add mod">
          <ac:chgData name="Leandro Lima" userId="329750b4184d02e2" providerId="LiveId" clId="{4232DC23-1CC2-4341-AC16-E32072753261}" dt="2023-12-20T19:52:48.909" v="2929" actId="1037"/>
          <ac:picMkLst>
            <pc:docMk/>
            <pc:sldMk cId="1684099937" sldId="345"/>
            <ac:picMk id="6" creationId="{FE62B504-132A-0FD8-3BA0-5B58DD262BF8}"/>
          </ac:picMkLst>
        </pc:picChg>
        <pc:picChg chg="add mod">
          <ac:chgData name="Leandro Lima" userId="329750b4184d02e2" providerId="LiveId" clId="{4232DC23-1CC2-4341-AC16-E32072753261}" dt="2023-12-20T19:52:57.177" v="2930" actId="1076"/>
          <ac:picMkLst>
            <pc:docMk/>
            <pc:sldMk cId="1684099937" sldId="345"/>
            <ac:picMk id="7" creationId="{AE72C17E-E0AF-77AE-BAAA-ECBE76617BB5}"/>
          </ac:picMkLst>
        </pc:picChg>
        <pc:picChg chg="del">
          <ac:chgData name="Leandro Lima" userId="329750b4184d02e2" providerId="LiveId" clId="{4232DC23-1CC2-4341-AC16-E32072753261}" dt="2023-12-20T18:48:01.586" v="1715" actId="478"/>
          <ac:picMkLst>
            <pc:docMk/>
            <pc:sldMk cId="1684099937" sldId="345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6:01.442" v="527" actId="2890"/>
        <pc:sldMkLst>
          <pc:docMk/>
          <pc:sldMk cId="2826679540" sldId="345"/>
        </pc:sldMkLst>
      </pc:sldChg>
      <pc:sldChg chg="addSp delSp modSp add mod ord modTransition">
        <pc:chgData name="Leandro Lima" userId="329750b4184d02e2" providerId="LiveId" clId="{4232DC23-1CC2-4341-AC16-E32072753261}" dt="2023-12-20T22:14:03.110" v="4344"/>
        <pc:sldMkLst>
          <pc:docMk/>
          <pc:sldMk cId="1617591867" sldId="346"/>
        </pc:sldMkLst>
        <pc:spChg chg="mod">
          <ac:chgData name="Leandro Lima" userId="329750b4184d02e2" providerId="LiveId" clId="{4232DC23-1CC2-4341-AC16-E32072753261}" dt="2023-12-20T20:53:19.822" v="3886" actId="207"/>
          <ac:spMkLst>
            <pc:docMk/>
            <pc:sldMk cId="1617591867" sldId="346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7:55.934" v="1712" actId="167"/>
          <ac:picMkLst>
            <pc:docMk/>
            <pc:sldMk cId="1617591867" sldId="346"/>
            <ac:picMk id="4" creationId="{94911D01-46A5-E86A-D2FB-FEA0EEE8B315}"/>
          </ac:picMkLst>
        </pc:picChg>
        <pc:picChg chg="del">
          <ac:chgData name="Leandro Lima" userId="329750b4184d02e2" providerId="LiveId" clId="{4232DC23-1CC2-4341-AC16-E32072753261}" dt="2023-12-20T18:47:56.965" v="1713" actId="478"/>
          <ac:picMkLst>
            <pc:docMk/>
            <pc:sldMk cId="1617591867" sldId="346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9.211" v="526" actId="2890"/>
        <pc:sldMkLst>
          <pc:docMk/>
          <pc:sldMk cId="3439620885" sldId="346"/>
        </pc:sldMkLst>
      </pc:sldChg>
      <pc:sldChg chg="add del">
        <pc:chgData name="Leandro Lima" userId="329750b4184d02e2" providerId="LiveId" clId="{4232DC23-1CC2-4341-AC16-E32072753261}" dt="2023-12-20T02:25:58.803" v="525" actId="2890"/>
        <pc:sldMkLst>
          <pc:docMk/>
          <pc:sldMk cId="12458073" sldId="347"/>
        </pc:sldMkLst>
      </pc:sldChg>
      <pc:sldChg chg="addSp delSp modSp add mod ord modTransition">
        <pc:chgData name="Leandro Lima" userId="329750b4184d02e2" providerId="LiveId" clId="{4232DC23-1CC2-4341-AC16-E32072753261}" dt="2023-12-20T22:15:25.164" v="4357"/>
        <pc:sldMkLst>
          <pc:docMk/>
          <pc:sldMk cId="840192432" sldId="347"/>
        </pc:sldMkLst>
        <pc:spChg chg="del mod">
          <ac:chgData name="Leandro Lima" userId="329750b4184d02e2" providerId="LiveId" clId="{4232DC23-1CC2-4341-AC16-E32072753261}" dt="2023-12-20T19:38:04.113" v="2607" actId="21"/>
          <ac:spMkLst>
            <pc:docMk/>
            <pc:sldMk cId="840192432" sldId="347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19:39:26.438" v="2630" actId="1076"/>
          <ac:spMkLst>
            <pc:docMk/>
            <pc:sldMk cId="840192432" sldId="347"/>
            <ac:spMk id="5" creationId="{867447FF-8CDA-1F8A-8E20-BDFA2AEC33DE}"/>
          </ac:spMkLst>
        </pc:spChg>
        <pc:picChg chg="add mod ord modCrop">
          <ac:chgData name="Leandro Lima" userId="329750b4184d02e2" providerId="LiveId" clId="{4232DC23-1CC2-4341-AC16-E32072753261}" dt="2023-12-20T18:47:51.268" v="1710" actId="167"/>
          <ac:picMkLst>
            <pc:docMk/>
            <pc:sldMk cId="840192432" sldId="347"/>
            <ac:picMk id="4" creationId="{C0CE6E60-8435-D3B7-06B7-9A9061F837DC}"/>
          </ac:picMkLst>
        </pc:picChg>
        <pc:picChg chg="add mod ord">
          <ac:chgData name="Leandro Lima" userId="329750b4184d02e2" providerId="LiveId" clId="{4232DC23-1CC2-4341-AC16-E32072753261}" dt="2023-12-20T19:39:06.556" v="2625" actId="1076"/>
          <ac:picMkLst>
            <pc:docMk/>
            <pc:sldMk cId="840192432" sldId="347"/>
            <ac:picMk id="6" creationId="{97F0DC2C-9317-8C51-36DB-8732C5A88250}"/>
          </ac:picMkLst>
        </pc:picChg>
        <pc:picChg chg="add mod modCrop">
          <ac:chgData name="Leandro Lima" userId="329750b4184d02e2" providerId="LiveId" clId="{4232DC23-1CC2-4341-AC16-E32072753261}" dt="2023-12-20T19:38:57.544" v="2622" actId="1035"/>
          <ac:picMkLst>
            <pc:docMk/>
            <pc:sldMk cId="840192432" sldId="347"/>
            <ac:picMk id="8" creationId="{1AB4F894-4C03-D3CB-6746-F7F9207FF46B}"/>
          </ac:picMkLst>
        </pc:picChg>
        <pc:picChg chg="add del mod">
          <ac:chgData name="Leandro Lima" userId="329750b4184d02e2" providerId="LiveId" clId="{4232DC23-1CC2-4341-AC16-E32072753261}" dt="2023-12-20T20:33:06.767" v="3419" actId="478"/>
          <ac:picMkLst>
            <pc:docMk/>
            <pc:sldMk cId="840192432" sldId="347"/>
            <ac:picMk id="10" creationId="{FBC3A6B5-6C41-7759-8141-915B5A43CCB1}"/>
          </ac:picMkLst>
        </pc:picChg>
        <pc:picChg chg="del">
          <ac:chgData name="Leandro Lima" userId="329750b4184d02e2" providerId="LiveId" clId="{4232DC23-1CC2-4341-AC16-E32072753261}" dt="2023-12-20T18:47:52.356" v="1711" actId="478"/>
          <ac:picMkLst>
            <pc:docMk/>
            <pc:sldMk cId="840192432" sldId="347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2:01.402" v="3874" actId="47"/>
        <pc:sldMkLst>
          <pc:docMk/>
          <pc:sldMk cId="1871381045" sldId="348"/>
        </pc:sldMkLst>
        <pc:graphicFrameChg chg="add del mod">
          <ac:chgData name="Leandro Lima" userId="329750b4184d02e2" providerId="LiveId" clId="{4232DC23-1CC2-4341-AC16-E32072753261}" dt="2023-12-20T18:09:02.426" v="1096" actId="478"/>
          <ac:graphicFrameMkLst>
            <pc:docMk/>
            <pc:sldMk cId="1871381045" sldId="348"/>
            <ac:graphicFrameMk id="3" creationId="{569EBA74-9868-CE8C-B2E5-59576A2E0D59}"/>
          </ac:graphicFrameMkLst>
        </pc:graphicFrameChg>
        <pc:picChg chg="add mod ord modCrop">
          <ac:chgData name="Leandro Lima" userId="329750b4184d02e2" providerId="LiveId" clId="{4232DC23-1CC2-4341-AC16-E32072753261}" dt="2023-12-20T18:47:43.122" v="1708" actId="167"/>
          <ac:picMkLst>
            <pc:docMk/>
            <pc:sldMk cId="1871381045" sldId="348"/>
            <ac:picMk id="5" creationId="{2DC9D029-1EFE-962C-A982-3DF8FA28314E}"/>
          </ac:picMkLst>
        </pc:picChg>
        <pc:picChg chg="del">
          <ac:chgData name="Leandro Lima" userId="329750b4184d02e2" providerId="LiveId" clId="{4232DC23-1CC2-4341-AC16-E32072753261}" dt="2023-12-20T18:47:44.148" v="1709" actId="478"/>
          <ac:picMkLst>
            <pc:docMk/>
            <pc:sldMk cId="1871381045" sldId="348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7.973" v="524" actId="2890"/>
        <pc:sldMkLst>
          <pc:docMk/>
          <pc:sldMk cId="2227672775" sldId="348"/>
        </pc:sldMkLst>
      </pc:sldChg>
      <pc:sldChg chg="addSp delSp modSp add mod ord modTransition">
        <pc:chgData name="Leandro Lima" userId="329750b4184d02e2" providerId="LiveId" clId="{4232DC23-1CC2-4341-AC16-E32072753261}" dt="2023-12-20T22:26:26.517" v="4454" actId="20577"/>
        <pc:sldMkLst>
          <pc:docMk/>
          <pc:sldMk cId="915745941" sldId="349"/>
        </pc:sldMkLst>
        <pc:spChg chg="del">
          <ac:chgData name="Leandro Lima" userId="329750b4184d02e2" providerId="LiveId" clId="{4232DC23-1CC2-4341-AC16-E32072753261}" dt="2023-12-20T19:13:03.681" v="2088" actId="478"/>
          <ac:spMkLst>
            <pc:docMk/>
            <pc:sldMk cId="915745941" sldId="349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19:20:34.517" v="2175" actId="1076"/>
          <ac:spMkLst>
            <pc:docMk/>
            <pc:sldMk cId="915745941" sldId="349"/>
            <ac:spMk id="5" creationId="{FD8DEED3-F0A2-C3FD-10B0-C4C0DC8C814C}"/>
          </ac:spMkLst>
        </pc:spChg>
        <pc:spChg chg="add mod">
          <ac:chgData name="Leandro Lima" userId="329750b4184d02e2" providerId="LiveId" clId="{4232DC23-1CC2-4341-AC16-E32072753261}" dt="2023-12-20T22:26:24.581" v="4453" actId="20577"/>
          <ac:spMkLst>
            <pc:docMk/>
            <pc:sldMk cId="915745941" sldId="349"/>
            <ac:spMk id="6" creationId="{F042EA4A-BA19-B816-A854-C886FE86C050}"/>
          </ac:spMkLst>
        </pc:spChg>
        <pc:spChg chg="add mod">
          <ac:chgData name="Leandro Lima" userId="329750b4184d02e2" providerId="LiveId" clId="{4232DC23-1CC2-4341-AC16-E32072753261}" dt="2023-12-20T22:26:26.517" v="4454" actId="20577"/>
          <ac:spMkLst>
            <pc:docMk/>
            <pc:sldMk cId="915745941" sldId="349"/>
            <ac:spMk id="7" creationId="{BE4F0095-1877-372C-6176-258F684F333F}"/>
          </ac:spMkLst>
        </pc:spChg>
        <pc:spChg chg="add mod">
          <ac:chgData name="Leandro Lima" userId="329750b4184d02e2" providerId="LiveId" clId="{4232DC23-1CC2-4341-AC16-E32072753261}" dt="2023-12-20T19:22:19.950" v="2306" actId="1076"/>
          <ac:spMkLst>
            <pc:docMk/>
            <pc:sldMk cId="915745941" sldId="349"/>
            <ac:spMk id="14" creationId="{A5E8E3BC-5EC3-C07C-0E6B-40AA0BF5A136}"/>
          </ac:spMkLst>
        </pc:spChg>
        <pc:picChg chg="add mod ord modCrop">
          <ac:chgData name="Leandro Lima" userId="329750b4184d02e2" providerId="LiveId" clId="{4232DC23-1CC2-4341-AC16-E32072753261}" dt="2023-12-20T19:15:37.208" v="2129" actId="18131"/>
          <ac:picMkLst>
            <pc:docMk/>
            <pc:sldMk cId="915745941" sldId="349"/>
            <ac:picMk id="4" creationId="{BA5EB888-4A51-EF2E-6853-A93F4D5580A6}"/>
          </ac:picMkLst>
        </pc:picChg>
        <pc:picChg chg="add del mod">
          <ac:chgData name="Leandro Lima" userId="329750b4184d02e2" providerId="LiveId" clId="{4232DC23-1CC2-4341-AC16-E32072753261}" dt="2023-12-20T19:18:04.566" v="2135" actId="478"/>
          <ac:picMkLst>
            <pc:docMk/>
            <pc:sldMk cId="915745941" sldId="349"/>
            <ac:picMk id="9" creationId="{7D4AB737-C075-E9A5-ACAA-DA3C096B1C90}"/>
          </ac:picMkLst>
        </pc:picChg>
        <pc:picChg chg="add mod modCrop">
          <ac:chgData name="Leandro Lima" userId="329750b4184d02e2" providerId="LiveId" clId="{4232DC23-1CC2-4341-AC16-E32072753261}" dt="2023-12-20T19:19:36.999" v="2158" actId="1035"/>
          <ac:picMkLst>
            <pc:docMk/>
            <pc:sldMk cId="915745941" sldId="349"/>
            <ac:picMk id="11" creationId="{F3DA98F3-423C-356B-EBD6-B1604B8FDCED}"/>
          </ac:picMkLst>
        </pc:picChg>
        <pc:picChg chg="add mod">
          <ac:chgData name="Leandro Lima" userId="329750b4184d02e2" providerId="LiveId" clId="{4232DC23-1CC2-4341-AC16-E32072753261}" dt="2023-12-20T19:19:36.999" v="2158" actId="1035"/>
          <ac:picMkLst>
            <pc:docMk/>
            <pc:sldMk cId="915745941" sldId="349"/>
            <ac:picMk id="13" creationId="{7C9C77F5-3F45-EED3-6B1F-48966551243E}"/>
          </ac:picMkLst>
        </pc:picChg>
        <pc:picChg chg="del">
          <ac:chgData name="Leandro Lima" userId="329750b4184d02e2" providerId="LiveId" clId="{4232DC23-1CC2-4341-AC16-E32072753261}" dt="2023-12-20T18:47:39.235" v="1707" actId="478"/>
          <ac:picMkLst>
            <pc:docMk/>
            <pc:sldMk cId="915745941" sldId="349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7.786" v="523" actId="2890"/>
        <pc:sldMkLst>
          <pc:docMk/>
          <pc:sldMk cId="3953653494" sldId="349"/>
        </pc:sldMkLst>
      </pc:sldChg>
      <pc:sldChg chg="addSp delSp modSp add del mod">
        <pc:chgData name="Leandro Lima" userId="329750b4184d02e2" providerId="LiveId" clId="{4232DC23-1CC2-4341-AC16-E32072753261}" dt="2023-12-20T20:52:43.663" v="3879" actId="47"/>
        <pc:sldMkLst>
          <pc:docMk/>
          <pc:sldMk cId="1338211214" sldId="350"/>
        </pc:sldMkLst>
        <pc:picChg chg="add mod ord modCrop">
          <ac:chgData name="Leandro Lima" userId="329750b4184d02e2" providerId="LiveId" clId="{4232DC23-1CC2-4341-AC16-E32072753261}" dt="2023-12-20T18:47:33.462" v="1704" actId="167"/>
          <ac:picMkLst>
            <pc:docMk/>
            <pc:sldMk cId="1338211214" sldId="350"/>
            <ac:picMk id="4" creationId="{53EF1571-DE46-9975-12BF-77AF15C54FD7}"/>
          </ac:picMkLst>
        </pc:picChg>
        <pc:picChg chg="del">
          <ac:chgData name="Leandro Lima" userId="329750b4184d02e2" providerId="LiveId" clId="{4232DC23-1CC2-4341-AC16-E32072753261}" dt="2023-12-20T18:47:34.603" v="1705" actId="478"/>
          <ac:picMkLst>
            <pc:docMk/>
            <pc:sldMk cId="1338211214" sldId="350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7.614" v="522" actId="2890"/>
        <pc:sldMkLst>
          <pc:docMk/>
          <pc:sldMk cId="1610148088" sldId="350"/>
        </pc:sldMkLst>
      </pc:sldChg>
      <pc:sldChg chg="add del">
        <pc:chgData name="Leandro Lima" userId="329750b4184d02e2" providerId="LiveId" clId="{4232DC23-1CC2-4341-AC16-E32072753261}" dt="2023-12-20T02:25:57.427" v="521" actId="2890"/>
        <pc:sldMkLst>
          <pc:docMk/>
          <pc:sldMk cId="1419045620" sldId="351"/>
        </pc:sldMkLst>
      </pc:sldChg>
      <pc:sldChg chg="addSp delSp modSp add del mod">
        <pc:chgData name="Leandro Lima" userId="329750b4184d02e2" providerId="LiveId" clId="{4232DC23-1CC2-4341-AC16-E32072753261}" dt="2023-12-20T20:52:45.200" v="3880" actId="47"/>
        <pc:sldMkLst>
          <pc:docMk/>
          <pc:sldMk cId="3382654137" sldId="351"/>
        </pc:sldMkLst>
        <pc:picChg chg="add mod ord modCrop">
          <ac:chgData name="Leandro Lima" userId="329750b4184d02e2" providerId="LiveId" clId="{4232DC23-1CC2-4341-AC16-E32072753261}" dt="2023-12-20T18:47:24.919" v="1702" actId="167"/>
          <ac:picMkLst>
            <pc:docMk/>
            <pc:sldMk cId="3382654137" sldId="351"/>
            <ac:picMk id="4" creationId="{334B2729-77F0-F13A-EEE6-1D11E16F4A3E}"/>
          </ac:picMkLst>
        </pc:picChg>
        <pc:picChg chg="add del mod">
          <ac:chgData name="Leandro Lima" userId="329750b4184d02e2" providerId="LiveId" clId="{4232DC23-1CC2-4341-AC16-E32072753261}" dt="2023-12-20T18:13:51.632" v="1254" actId="21"/>
          <ac:picMkLst>
            <pc:docMk/>
            <pc:sldMk cId="3382654137" sldId="351"/>
            <ac:picMk id="6" creationId="{65A5734C-AB38-885B-FF7C-8F894BAD374D}"/>
          </ac:picMkLst>
        </pc:picChg>
        <pc:picChg chg="del">
          <ac:chgData name="Leandro Lima" userId="329750b4184d02e2" providerId="LiveId" clId="{4232DC23-1CC2-4341-AC16-E32072753261}" dt="2023-12-20T18:47:25.936" v="1703" actId="478"/>
          <ac:picMkLst>
            <pc:docMk/>
            <pc:sldMk cId="3382654137" sldId="351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7.411" v="520" actId="2890"/>
        <pc:sldMkLst>
          <pc:docMk/>
          <pc:sldMk cId="449107141" sldId="352"/>
        </pc:sldMkLst>
      </pc:sldChg>
      <pc:sldChg chg="addSp delSp modSp add del mod">
        <pc:chgData name="Leandro Lima" userId="329750b4184d02e2" providerId="LiveId" clId="{4232DC23-1CC2-4341-AC16-E32072753261}" dt="2023-12-20T20:51:57.962" v="3873" actId="47"/>
        <pc:sldMkLst>
          <pc:docMk/>
          <pc:sldMk cId="3215080693" sldId="352"/>
        </pc:sldMkLst>
        <pc:picChg chg="add mod ord modCrop">
          <ac:chgData name="Leandro Lima" userId="329750b4184d02e2" providerId="LiveId" clId="{4232DC23-1CC2-4341-AC16-E32072753261}" dt="2023-12-20T18:47:19.665" v="1700" actId="167"/>
          <ac:picMkLst>
            <pc:docMk/>
            <pc:sldMk cId="3215080693" sldId="352"/>
            <ac:picMk id="3" creationId="{AD59EE0C-8A6E-35A7-F254-087EF1CC65B7}"/>
          </ac:picMkLst>
        </pc:picChg>
        <pc:picChg chg="del">
          <ac:chgData name="Leandro Lima" userId="329750b4184d02e2" providerId="LiveId" clId="{4232DC23-1CC2-4341-AC16-E32072753261}" dt="2023-12-20T18:47:20.824" v="1701" actId="478"/>
          <ac:picMkLst>
            <pc:docMk/>
            <pc:sldMk cId="3215080693" sldId="352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02:25:57.067" v="519" actId="2890"/>
        <pc:sldMkLst>
          <pc:docMk/>
          <pc:sldMk cId="4001769344" sldId="353"/>
        </pc:sldMkLst>
      </pc:sldChg>
      <pc:sldChg chg="addSp delSp modSp add del mod">
        <pc:chgData name="Leandro Lima" userId="329750b4184d02e2" providerId="LiveId" clId="{4232DC23-1CC2-4341-AC16-E32072753261}" dt="2023-12-20T20:51:57.962" v="3873" actId="47"/>
        <pc:sldMkLst>
          <pc:docMk/>
          <pc:sldMk cId="4241743340" sldId="353"/>
        </pc:sldMkLst>
        <pc:picChg chg="add mod ord modCrop">
          <ac:chgData name="Leandro Lima" userId="329750b4184d02e2" providerId="LiveId" clId="{4232DC23-1CC2-4341-AC16-E32072753261}" dt="2023-12-20T18:47:14.073" v="1698" actId="167"/>
          <ac:picMkLst>
            <pc:docMk/>
            <pc:sldMk cId="4241743340" sldId="353"/>
            <ac:picMk id="4" creationId="{2C2D47D7-B84B-CB37-BD78-37E701E7070B}"/>
          </ac:picMkLst>
        </pc:picChg>
        <pc:picChg chg="del">
          <ac:chgData name="Leandro Lima" userId="329750b4184d02e2" providerId="LiveId" clId="{4232DC23-1CC2-4341-AC16-E32072753261}" dt="2023-12-20T18:47:15.748" v="1699" actId="478"/>
          <ac:picMkLst>
            <pc:docMk/>
            <pc:sldMk cId="4241743340" sldId="353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5:43.435" v="4359"/>
        <pc:sldMkLst>
          <pc:docMk/>
          <pc:sldMk cId="944816242" sldId="354"/>
        </pc:sldMkLst>
        <pc:spChg chg="del">
          <ac:chgData name="Leandro Lima" userId="329750b4184d02e2" providerId="LiveId" clId="{4232DC23-1CC2-4341-AC16-E32072753261}" dt="2023-12-20T19:45:18.822" v="2714" actId="478"/>
          <ac:spMkLst>
            <pc:docMk/>
            <pc:sldMk cId="944816242" sldId="354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0:43:56.317" v="3665" actId="20577"/>
          <ac:spMkLst>
            <pc:docMk/>
            <pc:sldMk cId="944816242" sldId="354"/>
            <ac:spMk id="10" creationId="{1917D332-EAD0-4F76-9DD8-E48F171B73D6}"/>
          </ac:spMkLst>
        </pc:spChg>
        <pc:grpChg chg="add mod">
          <ac:chgData name="Leandro Lima" userId="329750b4184d02e2" providerId="LiveId" clId="{4232DC23-1CC2-4341-AC16-E32072753261}" dt="2023-12-20T20:43:41.746" v="3640" actId="1038"/>
          <ac:grpSpMkLst>
            <pc:docMk/>
            <pc:sldMk cId="944816242" sldId="354"/>
            <ac:grpSpMk id="9" creationId="{1C67A226-493A-08A1-E8A6-92F5B7AA3B60}"/>
          </ac:grpSpMkLst>
        </pc:grpChg>
        <pc:picChg chg="add mod ord modCrop">
          <ac:chgData name="Leandro Lima" userId="329750b4184d02e2" providerId="LiveId" clId="{4232DC23-1CC2-4341-AC16-E32072753261}" dt="2023-12-20T18:47:05.069" v="1696" actId="167"/>
          <ac:picMkLst>
            <pc:docMk/>
            <pc:sldMk cId="944816242" sldId="354"/>
            <ac:picMk id="4" creationId="{185E3FBC-7DFD-9719-DF4A-253CA5B3A9A9}"/>
          </ac:picMkLst>
        </pc:picChg>
        <pc:picChg chg="add del mod modCrop">
          <ac:chgData name="Leandro Lima" userId="329750b4184d02e2" providerId="LiveId" clId="{4232DC23-1CC2-4341-AC16-E32072753261}" dt="2023-12-20T19:43:45.808" v="2684" actId="21"/>
          <ac:picMkLst>
            <pc:docMk/>
            <pc:sldMk cId="944816242" sldId="354"/>
            <ac:picMk id="6" creationId="{A19166CF-0CD6-7239-541F-BADC11A2A3B0}"/>
          </ac:picMkLst>
        </pc:picChg>
        <pc:picChg chg="add mod modCrop">
          <ac:chgData name="Leandro Lima" userId="329750b4184d02e2" providerId="LiveId" clId="{4232DC23-1CC2-4341-AC16-E32072753261}" dt="2023-12-20T19:45:06.489" v="2708" actId="164"/>
          <ac:picMkLst>
            <pc:docMk/>
            <pc:sldMk cId="944816242" sldId="354"/>
            <ac:picMk id="7" creationId="{769F04E4-6131-956A-39E7-DAE415B33026}"/>
          </ac:picMkLst>
        </pc:picChg>
        <pc:picChg chg="add mod modCrop">
          <ac:chgData name="Leandro Lima" userId="329750b4184d02e2" providerId="LiveId" clId="{4232DC23-1CC2-4341-AC16-E32072753261}" dt="2023-12-20T19:45:06.489" v="2708" actId="164"/>
          <ac:picMkLst>
            <pc:docMk/>
            <pc:sldMk cId="944816242" sldId="354"/>
            <ac:picMk id="8" creationId="{0923538F-9194-00DB-7F42-B25637E101E3}"/>
          </ac:picMkLst>
        </pc:picChg>
        <pc:picChg chg="del">
          <ac:chgData name="Leandro Lima" userId="329750b4184d02e2" providerId="LiveId" clId="{4232DC23-1CC2-4341-AC16-E32072753261}" dt="2023-12-20T18:47:06.369" v="1697" actId="478"/>
          <ac:picMkLst>
            <pc:docMk/>
            <pc:sldMk cId="944816242" sldId="354"/>
            <ac:picMk id="54" creationId="{8246085D-C0E7-4532-A79E-3FC27AF1B13A}"/>
          </ac:picMkLst>
        </pc:picChg>
      </pc:sldChg>
      <pc:sldChg chg="addSp delSp modSp add del mod modTransition">
        <pc:chgData name="Leandro Lima" userId="329750b4184d02e2" providerId="LiveId" clId="{4232DC23-1CC2-4341-AC16-E32072753261}" dt="2023-12-20T22:31:51.054" v="4457" actId="47"/>
        <pc:sldMkLst>
          <pc:docMk/>
          <pc:sldMk cId="2491888311" sldId="355"/>
        </pc:sldMkLst>
        <pc:picChg chg="add mod ord modCrop">
          <ac:chgData name="Leandro Lima" userId="329750b4184d02e2" providerId="LiveId" clId="{4232DC23-1CC2-4341-AC16-E32072753261}" dt="2023-12-20T18:46:58.511" v="1694" actId="167"/>
          <ac:picMkLst>
            <pc:docMk/>
            <pc:sldMk cId="2491888311" sldId="355"/>
            <ac:picMk id="4" creationId="{4BFD763A-96EE-29AB-5379-7D6BC3159575}"/>
          </ac:picMkLst>
        </pc:picChg>
        <pc:picChg chg="del">
          <ac:chgData name="Leandro Lima" userId="329750b4184d02e2" providerId="LiveId" clId="{4232DC23-1CC2-4341-AC16-E32072753261}" dt="2023-12-20T18:46:59.710" v="1695" actId="478"/>
          <ac:picMkLst>
            <pc:docMk/>
            <pc:sldMk cId="2491888311" sldId="355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51.504" v="3872" actId="47"/>
        <pc:sldMkLst>
          <pc:docMk/>
          <pc:sldMk cId="1078876190" sldId="356"/>
        </pc:sldMkLst>
        <pc:picChg chg="add mod ord modCrop">
          <ac:chgData name="Leandro Lima" userId="329750b4184d02e2" providerId="LiveId" clId="{4232DC23-1CC2-4341-AC16-E32072753261}" dt="2023-12-20T18:46:51.607" v="1692" actId="167"/>
          <ac:picMkLst>
            <pc:docMk/>
            <pc:sldMk cId="1078876190" sldId="356"/>
            <ac:picMk id="4" creationId="{0AC4F509-0636-170E-4A50-CC2D00953512}"/>
          </ac:picMkLst>
        </pc:picChg>
        <pc:picChg chg="del">
          <ac:chgData name="Leandro Lima" userId="329750b4184d02e2" providerId="LiveId" clId="{4232DC23-1CC2-4341-AC16-E32072753261}" dt="2023-12-20T18:46:53.830" v="1693" actId="478"/>
          <ac:picMkLst>
            <pc:docMk/>
            <pc:sldMk cId="1078876190" sldId="356"/>
            <ac:picMk id="54" creationId="{8246085D-C0E7-4532-A79E-3FC27AF1B13A}"/>
          </ac:picMkLst>
        </pc:picChg>
      </pc:sldChg>
      <pc:sldChg chg="addSp delSp modSp add del mod ord">
        <pc:chgData name="Leandro Lima" userId="329750b4184d02e2" providerId="LiveId" clId="{4232DC23-1CC2-4341-AC16-E32072753261}" dt="2023-12-20T20:52:16.953" v="3877" actId="47"/>
        <pc:sldMkLst>
          <pc:docMk/>
          <pc:sldMk cId="2828895077" sldId="357"/>
        </pc:sldMkLst>
        <pc:spChg chg="del mod">
          <ac:chgData name="Leandro Lima" userId="329750b4184d02e2" providerId="LiveId" clId="{4232DC23-1CC2-4341-AC16-E32072753261}" dt="2023-12-20T19:37:34.066" v="2599" actId="21"/>
          <ac:spMkLst>
            <pc:docMk/>
            <pc:sldMk cId="2828895077" sldId="357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19:38:06.185" v="2608"/>
          <ac:spMkLst>
            <pc:docMk/>
            <pc:sldMk cId="2828895077" sldId="357"/>
            <ac:spMk id="7" creationId="{0946288B-ADDD-D09A-3ECC-0BA20534905E}"/>
          </ac:spMkLst>
        </pc:spChg>
        <pc:picChg chg="add mod ord modCrop">
          <ac:chgData name="Leandro Lima" userId="329750b4184d02e2" providerId="LiveId" clId="{4232DC23-1CC2-4341-AC16-E32072753261}" dt="2023-12-20T18:46:46.185" v="1690" actId="167"/>
          <ac:picMkLst>
            <pc:docMk/>
            <pc:sldMk cId="2828895077" sldId="357"/>
            <ac:picMk id="4" creationId="{01CC0EAF-D16C-9E6E-4229-08BEB944CA60}"/>
          </ac:picMkLst>
        </pc:picChg>
        <pc:picChg chg="add del mod">
          <ac:chgData name="Leandro Lima" userId="329750b4184d02e2" providerId="LiveId" clId="{4232DC23-1CC2-4341-AC16-E32072753261}" dt="2023-12-20T19:37:34.066" v="2599" actId="21"/>
          <ac:picMkLst>
            <pc:docMk/>
            <pc:sldMk cId="2828895077" sldId="357"/>
            <ac:picMk id="6" creationId="{5CA6B400-3937-B217-A9D3-497F2DABC6BB}"/>
          </ac:picMkLst>
        </pc:picChg>
        <pc:picChg chg="del">
          <ac:chgData name="Leandro Lima" userId="329750b4184d02e2" providerId="LiveId" clId="{4232DC23-1CC2-4341-AC16-E32072753261}" dt="2023-12-20T18:46:47.266" v="1691" actId="478"/>
          <ac:picMkLst>
            <pc:docMk/>
            <pc:sldMk cId="2828895077" sldId="357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5:31.864" v="4358"/>
        <pc:sldMkLst>
          <pc:docMk/>
          <pc:sldMk cId="1153983322" sldId="358"/>
        </pc:sldMkLst>
        <pc:spChg chg="mod">
          <ac:chgData name="Leandro Lima" userId="329750b4184d02e2" providerId="LiveId" clId="{4232DC23-1CC2-4341-AC16-E32072753261}" dt="2023-12-20T19:56:41.208" v="2992" actId="14100"/>
          <ac:spMkLst>
            <pc:docMk/>
            <pc:sldMk cId="1153983322" sldId="358"/>
            <ac:spMk id="2" creationId="{88064C3E-8B3A-C715-5E1C-5A69B2E6FFEF}"/>
          </ac:spMkLst>
        </pc:spChg>
        <pc:picChg chg="add del mod ord modCrop">
          <ac:chgData name="Leandro Lima" userId="329750b4184d02e2" providerId="LiveId" clId="{4232DC23-1CC2-4341-AC16-E32072753261}" dt="2023-12-20T19:55:19.620" v="2947" actId="478"/>
          <ac:picMkLst>
            <pc:docMk/>
            <pc:sldMk cId="1153983322" sldId="358"/>
            <ac:picMk id="4" creationId="{235C2968-0B8A-BDC8-BC22-58F42E07274F}"/>
          </ac:picMkLst>
        </pc:picChg>
        <pc:picChg chg="add mod ord modCrop">
          <ac:chgData name="Leandro Lima" userId="329750b4184d02e2" providerId="LiveId" clId="{4232DC23-1CC2-4341-AC16-E32072753261}" dt="2023-12-20T19:55:47.499" v="2954" actId="14100"/>
          <ac:picMkLst>
            <pc:docMk/>
            <pc:sldMk cId="1153983322" sldId="358"/>
            <ac:picMk id="6" creationId="{6C877A78-371C-7EB9-E546-79EAE2CF2BF4}"/>
          </ac:picMkLst>
        </pc:picChg>
        <pc:picChg chg="add mod">
          <ac:chgData name="Leandro Lima" userId="329750b4184d02e2" providerId="LiveId" clId="{4232DC23-1CC2-4341-AC16-E32072753261}" dt="2023-12-20T19:55:15.339" v="2945"/>
          <ac:picMkLst>
            <pc:docMk/>
            <pc:sldMk cId="1153983322" sldId="358"/>
            <ac:picMk id="7" creationId="{6DDE9DA9-05EB-6887-E622-F7715EEEF4D6}"/>
          </ac:picMkLst>
        </pc:picChg>
        <pc:picChg chg="del">
          <ac:chgData name="Leandro Lima" userId="329750b4184d02e2" providerId="LiveId" clId="{4232DC23-1CC2-4341-AC16-E32072753261}" dt="2023-12-20T18:46:38.110" v="1689" actId="478"/>
          <ac:picMkLst>
            <pc:docMk/>
            <pc:sldMk cId="1153983322" sldId="358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31:01.761" v="4456" actId="1076"/>
        <pc:sldMkLst>
          <pc:docMk/>
          <pc:sldMk cId="3862206399" sldId="359"/>
        </pc:sldMkLst>
        <pc:spChg chg="del">
          <ac:chgData name="Leandro Lima" userId="329750b4184d02e2" providerId="LiveId" clId="{4232DC23-1CC2-4341-AC16-E32072753261}" dt="2023-12-20T19:41:39.905" v="2635" actId="478"/>
          <ac:spMkLst>
            <pc:docMk/>
            <pc:sldMk cId="3862206399" sldId="359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0:44:29.011" v="3697" actId="1076"/>
          <ac:spMkLst>
            <pc:docMk/>
            <pc:sldMk cId="3862206399" sldId="359"/>
            <ac:spMk id="7" creationId="{9924ED58-7C8B-7B54-B8A1-0911F8339626}"/>
          </ac:spMkLst>
        </pc:spChg>
        <pc:picChg chg="add mod">
          <ac:chgData name="Leandro Lima" userId="329750b4184d02e2" providerId="LiveId" clId="{4232DC23-1CC2-4341-AC16-E32072753261}" dt="2023-12-20T22:31:01.761" v="4456" actId="1076"/>
          <ac:picMkLst>
            <pc:docMk/>
            <pc:sldMk cId="3862206399" sldId="359"/>
            <ac:picMk id="2" creationId="{D9E03936-E809-2893-0281-855209741E1B}"/>
          </ac:picMkLst>
        </pc:picChg>
        <pc:picChg chg="add mod ord modCrop">
          <ac:chgData name="Leandro Lima" userId="329750b4184d02e2" providerId="LiveId" clId="{4232DC23-1CC2-4341-AC16-E32072753261}" dt="2023-12-20T18:46:31.296" v="1686" actId="167"/>
          <ac:picMkLst>
            <pc:docMk/>
            <pc:sldMk cId="3862206399" sldId="359"/>
            <ac:picMk id="4" creationId="{90CB55D6-92AC-9C41-9757-B670167F33F3}"/>
          </ac:picMkLst>
        </pc:picChg>
        <pc:picChg chg="add del mod">
          <ac:chgData name="Leandro Lima" userId="329750b4184d02e2" providerId="LiveId" clId="{4232DC23-1CC2-4341-AC16-E32072753261}" dt="2023-12-20T19:43:40.119" v="2681" actId="21"/>
          <ac:picMkLst>
            <pc:docMk/>
            <pc:sldMk cId="3862206399" sldId="359"/>
            <ac:picMk id="6" creationId="{2D24C787-71C6-94FD-3740-DB043768CEE6}"/>
          </ac:picMkLst>
        </pc:picChg>
        <pc:picChg chg="add mod">
          <ac:chgData name="Leandro Lima" userId="329750b4184d02e2" providerId="LiveId" clId="{4232DC23-1CC2-4341-AC16-E32072753261}" dt="2023-12-20T20:44:11.521" v="3688" actId="1036"/>
          <ac:picMkLst>
            <pc:docMk/>
            <pc:sldMk cId="3862206399" sldId="359"/>
            <ac:picMk id="8" creationId="{BCF62B2C-6E35-D2AB-2C20-AC5E406B81BC}"/>
          </ac:picMkLst>
        </pc:picChg>
        <pc:picChg chg="del">
          <ac:chgData name="Leandro Lima" userId="329750b4184d02e2" providerId="LiveId" clId="{4232DC23-1CC2-4341-AC16-E32072753261}" dt="2023-12-20T18:46:32.693" v="1687" actId="478"/>
          <ac:picMkLst>
            <pc:docMk/>
            <pc:sldMk cId="3862206399" sldId="359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51.504" v="3872" actId="47"/>
        <pc:sldMkLst>
          <pc:docMk/>
          <pc:sldMk cId="2602853073" sldId="360"/>
        </pc:sldMkLst>
        <pc:picChg chg="add mod ord modCrop">
          <ac:chgData name="Leandro Lima" userId="329750b4184d02e2" providerId="LiveId" clId="{4232DC23-1CC2-4341-AC16-E32072753261}" dt="2023-12-20T18:46:27.848" v="1685" actId="167"/>
          <ac:picMkLst>
            <pc:docMk/>
            <pc:sldMk cId="2602853073" sldId="360"/>
            <ac:picMk id="4" creationId="{0B6BCD4D-B7F2-6213-B979-516417363507}"/>
          </ac:picMkLst>
        </pc:picChg>
        <pc:picChg chg="del">
          <ac:chgData name="Leandro Lima" userId="329750b4184d02e2" providerId="LiveId" clId="{4232DC23-1CC2-4341-AC16-E32072753261}" dt="2023-12-20T18:46:16.799" v="1684" actId="478"/>
          <ac:picMkLst>
            <pc:docMk/>
            <pc:sldMk cId="2602853073" sldId="360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45.665" v="3871" actId="47"/>
        <pc:sldMkLst>
          <pc:docMk/>
          <pc:sldMk cId="708036970" sldId="361"/>
        </pc:sldMkLst>
        <pc:picChg chg="add mod ord modCrop">
          <ac:chgData name="Leandro Lima" userId="329750b4184d02e2" providerId="LiveId" clId="{4232DC23-1CC2-4341-AC16-E32072753261}" dt="2023-12-20T18:46:09.071" v="1681" actId="167"/>
          <ac:picMkLst>
            <pc:docMk/>
            <pc:sldMk cId="708036970" sldId="361"/>
            <ac:picMk id="4" creationId="{69B7DD07-1EDB-5B22-434B-4B2064D17574}"/>
          </ac:picMkLst>
        </pc:picChg>
        <pc:picChg chg="del">
          <ac:chgData name="Leandro Lima" userId="329750b4184d02e2" providerId="LiveId" clId="{4232DC23-1CC2-4341-AC16-E32072753261}" dt="2023-12-20T18:46:10.198" v="1682" actId="478"/>
          <ac:picMkLst>
            <pc:docMk/>
            <pc:sldMk cId="708036970" sldId="361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2:49.625" v="3881" actId="47"/>
        <pc:sldMkLst>
          <pc:docMk/>
          <pc:sldMk cId="3281556293" sldId="362"/>
        </pc:sldMkLst>
        <pc:picChg chg="add mod ord modCrop">
          <ac:chgData name="Leandro Lima" userId="329750b4184d02e2" providerId="LiveId" clId="{4232DC23-1CC2-4341-AC16-E32072753261}" dt="2023-12-20T18:46:00.282" v="1679" actId="167"/>
          <ac:picMkLst>
            <pc:docMk/>
            <pc:sldMk cId="3281556293" sldId="362"/>
            <ac:picMk id="4" creationId="{DBAC3986-DF46-8975-0392-F9911FC75E23}"/>
          </ac:picMkLst>
        </pc:picChg>
        <pc:picChg chg="del">
          <ac:chgData name="Leandro Lima" userId="329750b4184d02e2" providerId="LiveId" clId="{4232DC23-1CC2-4341-AC16-E32072753261}" dt="2023-12-20T18:46:01.502" v="1680" actId="478"/>
          <ac:picMkLst>
            <pc:docMk/>
            <pc:sldMk cId="3281556293" sldId="362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24:59.875" v="4446"/>
        <pc:sldMkLst>
          <pc:docMk/>
          <pc:sldMk cId="1116088062" sldId="363"/>
        </pc:sldMkLst>
        <pc:picChg chg="add mod ord modCrop">
          <ac:chgData name="Leandro Lima" userId="329750b4184d02e2" providerId="LiveId" clId="{4232DC23-1CC2-4341-AC16-E32072753261}" dt="2023-12-20T18:45:54.818" v="1677" actId="167"/>
          <ac:picMkLst>
            <pc:docMk/>
            <pc:sldMk cId="1116088062" sldId="363"/>
            <ac:picMk id="4" creationId="{5E89FF07-30F4-E0DE-4BBF-D853C5EF3938}"/>
          </ac:picMkLst>
        </pc:picChg>
        <pc:picChg chg="del">
          <ac:chgData name="Leandro Lima" userId="329750b4184d02e2" providerId="LiveId" clId="{4232DC23-1CC2-4341-AC16-E32072753261}" dt="2023-12-20T18:45:56.290" v="1678" actId="478"/>
          <ac:picMkLst>
            <pc:docMk/>
            <pc:sldMk cId="1116088062" sldId="363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2:51.685" v="3882" actId="47"/>
        <pc:sldMkLst>
          <pc:docMk/>
          <pc:sldMk cId="3036755883" sldId="364"/>
        </pc:sldMkLst>
        <pc:picChg chg="add mod ord modCrop">
          <ac:chgData name="Leandro Lima" userId="329750b4184d02e2" providerId="LiveId" clId="{4232DC23-1CC2-4341-AC16-E32072753261}" dt="2023-12-20T18:45:46.462" v="1675" actId="167"/>
          <ac:picMkLst>
            <pc:docMk/>
            <pc:sldMk cId="3036755883" sldId="364"/>
            <ac:picMk id="4" creationId="{1769CBF0-97E1-4BC1-DEAB-55A441730473}"/>
          </ac:picMkLst>
        </pc:picChg>
        <pc:picChg chg="del">
          <ac:chgData name="Leandro Lima" userId="329750b4184d02e2" providerId="LiveId" clId="{4232DC23-1CC2-4341-AC16-E32072753261}" dt="2023-12-20T18:45:49.672" v="1676" actId="478"/>
          <ac:picMkLst>
            <pc:docMk/>
            <pc:sldMk cId="3036755883" sldId="364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42.515" v="3870" actId="47"/>
        <pc:sldMkLst>
          <pc:docMk/>
          <pc:sldMk cId="1743376431" sldId="365"/>
        </pc:sldMkLst>
        <pc:picChg chg="add mod ord modCrop">
          <ac:chgData name="Leandro Lima" userId="329750b4184d02e2" providerId="LiveId" clId="{4232DC23-1CC2-4341-AC16-E32072753261}" dt="2023-12-20T18:45:37.015" v="1673" actId="167"/>
          <ac:picMkLst>
            <pc:docMk/>
            <pc:sldMk cId="1743376431" sldId="365"/>
            <ac:picMk id="4" creationId="{29831ACC-8FD2-F038-587F-0C10619B51ED}"/>
          </ac:picMkLst>
        </pc:picChg>
        <pc:picChg chg="del">
          <ac:chgData name="Leandro Lima" userId="329750b4184d02e2" providerId="LiveId" clId="{4232DC23-1CC2-4341-AC16-E32072753261}" dt="2023-12-20T18:45:38.669" v="1674" actId="478"/>
          <ac:picMkLst>
            <pc:docMk/>
            <pc:sldMk cId="1743376431" sldId="365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5:52.533" v="4362"/>
        <pc:sldMkLst>
          <pc:docMk/>
          <pc:sldMk cId="257564156" sldId="366"/>
        </pc:sldMkLst>
        <pc:spChg chg="mod">
          <ac:chgData name="Leandro Lima" userId="329750b4184d02e2" providerId="LiveId" clId="{4232DC23-1CC2-4341-AC16-E32072753261}" dt="2023-12-20T20:46:08.895" v="3765" actId="1076"/>
          <ac:spMkLst>
            <pc:docMk/>
            <pc:sldMk cId="257564156" sldId="366"/>
            <ac:spMk id="2" creationId="{88064C3E-8B3A-C715-5E1C-5A69B2E6FFEF}"/>
          </ac:spMkLst>
        </pc:spChg>
        <pc:grpChg chg="add del mod">
          <ac:chgData name="Leandro Lima" userId="329750b4184d02e2" providerId="LiveId" clId="{4232DC23-1CC2-4341-AC16-E32072753261}" dt="2023-12-20T20:32:00.197" v="3411" actId="478"/>
          <ac:grpSpMkLst>
            <pc:docMk/>
            <pc:sldMk cId="257564156" sldId="366"/>
            <ac:grpSpMk id="10" creationId="{873395C7-5D19-C1F9-DFF0-7F03615CBBA7}"/>
          </ac:grpSpMkLst>
        </pc:grpChg>
        <pc:grpChg chg="add mod">
          <ac:chgData name="Leandro Lima" userId="329750b4184d02e2" providerId="LiveId" clId="{4232DC23-1CC2-4341-AC16-E32072753261}" dt="2023-12-20T20:46:50.885" v="3783" actId="1036"/>
          <ac:grpSpMkLst>
            <pc:docMk/>
            <pc:sldMk cId="257564156" sldId="366"/>
            <ac:grpSpMk id="17" creationId="{357D6F95-E103-6150-0C37-8EC2B1B07AE5}"/>
          </ac:grpSpMkLst>
        </pc:grpChg>
        <pc:picChg chg="add mod ord modCrop">
          <ac:chgData name="Leandro Lima" userId="329750b4184d02e2" providerId="LiveId" clId="{4232DC23-1CC2-4341-AC16-E32072753261}" dt="2023-12-20T18:44:55.524" v="1658" actId="167"/>
          <ac:picMkLst>
            <pc:docMk/>
            <pc:sldMk cId="257564156" sldId="366"/>
            <ac:picMk id="5" creationId="{DB3A6F9A-B28C-8987-2AB2-72096D0DC893}"/>
          </ac:picMkLst>
        </pc:picChg>
        <pc:picChg chg="add mod topLvl modCrop">
          <ac:chgData name="Leandro Lima" userId="329750b4184d02e2" providerId="LiveId" clId="{4232DC23-1CC2-4341-AC16-E32072753261}" dt="2023-12-20T20:46:57.296" v="3794" actId="1036"/>
          <ac:picMkLst>
            <pc:docMk/>
            <pc:sldMk cId="257564156" sldId="366"/>
            <ac:picMk id="7" creationId="{A70FFD86-C379-6A00-1116-AE533B87AE58}"/>
          </ac:picMkLst>
        </pc:picChg>
        <pc:picChg chg="add del mod topLvl">
          <ac:chgData name="Leandro Lima" userId="329750b4184d02e2" providerId="LiveId" clId="{4232DC23-1CC2-4341-AC16-E32072753261}" dt="2023-12-20T20:32:00.197" v="3411" actId="478"/>
          <ac:picMkLst>
            <pc:docMk/>
            <pc:sldMk cId="257564156" sldId="366"/>
            <ac:picMk id="9" creationId="{DD854D56-AB90-A786-6E32-F6F2DC1349B3}"/>
          </ac:picMkLst>
        </pc:picChg>
        <pc:picChg chg="add mod">
          <ac:chgData name="Leandro Lima" userId="329750b4184d02e2" providerId="LiveId" clId="{4232DC23-1CC2-4341-AC16-E32072753261}" dt="2023-12-20T20:46:40.173" v="3773" actId="1076"/>
          <ac:picMkLst>
            <pc:docMk/>
            <pc:sldMk cId="257564156" sldId="366"/>
            <ac:picMk id="12" creationId="{DAC0B483-5825-7A56-714C-472408F6D08F}"/>
          </ac:picMkLst>
        </pc:picChg>
        <pc:picChg chg="add del mod">
          <ac:chgData name="Leandro Lima" userId="329750b4184d02e2" providerId="LiveId" clId="{4232DC23-1CC2-4341-AC16-E32072753261}" dt="2023-12-20T20:33:36.644" v="3420" actId="478"/>
          <ac:picMkLst>
            <pc:docMk/>
            <pc:sldMk cId="257564156" sldId="366"/>
            <ac:picMk id="14" creationId="{2AF90D8B-2F09-D987-984A-686A6F81859A}"/>
          </ac:picMkLst>
        </pc:picChg>
        <pc:picChg chg="add mod">
          <ac:chgData name="Leandro Lima" userId="329750b4184d02e2" providerId="LiveId" clId="{4232DC23-1CC2-4341-AC16-E32072753261}" dt="2023-12-20T20:46:57.296" v="3794" actId="1036"/>
          <ac:picMkLst>
            <pc:docMk/>
            <pc:sldMk cId="257564156" sldId="366"/>
            <ac:picMk id="16" creationId="{D4F0A81C-2336-539B-45ED-9C8880D7640D}"/>
          </ac:picMkLst>
        </pc:picChg>
        <pc:picChg chg="del">
          <ac:chgData name="Leandro Lima" userId="329750b4184d02e2" providerId="LiveId" clId="{4232DC23-1CC2-4341-AC16-E32072753261}" dt="2023-12-20T18:44:56.838" v="1659" actId="478"/>
          <ac:picMkLst>
            <pc:docMk/>
            <pc:sldMk cId="257564156" sldId="366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32.797" v="3869" actId="47"/>
        <pc:sldMkLst>
          <pc:docMk/>
          <pc:sldMk cId="1794879532" sldId="367"/>
        </pc:sldMkLst>
        <pc:picChg chg="add mod ord modCrop">
          <ac:chgData name="Leandro Lima" userId="329750b4184d02e2" providerId="LiveId" clId="{4232DC23-1CC2-4341-AC16-E32072753261}" dt="2023-12-20T18:44:46.987" v="1656" actId="167"/>
          <ac:picMkLst>
            <pc:docMk/>
            <pc:sldMk cId="1794879532" sldId="367"/>
            <ac:picMk id="4" creationId="{C9A9348A-3CC9-7F6E-5E78-6A6C384395DC}"/>
          </ac:picMkLst>
        </pc:picChg>
        <pc:picChg chg="del">
          <ac:chgData name="Leandro Lima" userId="329750b4184d02e2" providerId="LiveId" clId="{4232DC23-1CC2-4341-AC16-E32072753261}" dt="2023-12-20T18:44:48.243" v="1657" actId="478"/>
          <ac:picMkLst>
            <pc:docMk/>
            <pc:sldMk cId="1794879532" sldId="367"/>
            <ac:picMk id="54" creationId="{8246085D-C0E7-4532-A79E-3FC27AF1B13A}"/>
          </ac:picMkLst>
        </pc:picChg>
      </pc:sldChg>
      <pc:sldChg chg="addSp delSp modSp add mod ord">
        <pc:chgData name="Leandro Lima" userId="329750b4184d02e2" providerId="LiveId" clId="{4232DC23-1CC2-4341-AC16-E32072753261}" dt="2023-12-20T20:55:37.900" v="3909" actId="20577"/>
        <pc:sldMkLst>
          <pc:docMk/>
          <pc:sldMk cId="2284246377" sldId="368"/>
        </pc:sldMkLst>
        <pc:spChg chg="mod ord">
          <ac:chgData name="Leandro Lima" userId="329750b4184d02e2" providerId="LiveId" clId="{4232DC23-1CC2-4341-AC16-E32072753261}" dt="2023-12-20T20:55:37.900" v="3909" actId="20577"/>
          <ac:spMkLst>
            <pc:docMk/>
            <pc:sldMk cId="2284246377" sldId="368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4:41.505" v="1654" actId="167"/>
          <ac:picMkLst>
            <pc:docMk/>
            <pc:sldMk cId="2284246377" sldId="368"/>
            <ac:picMk id="4" creationId="{766231C0-79A4-EC9E-84A5-EE7A0C53E160}"/>
          </ac:picMkLst>
        </pc:picChg>
        <pc:picChg chg="add mod modCrop">
          <ac:chgData name="Leandro Lima" userId="329750b4184d02e2" providerId="LiveId" clId="{4232DC23-1CC2-4341-AC16-E32072753261}" dt="2023-12-20T20:48:45.692" v="3832" actId="1076"/>
          <ac:picMkLst>
            <pc:docMk/>
            <pc:sldMk cId="2284246377" sldId="368"/>
            <ac:picMk id="6" creationId="{33CE0E57-7634-6E5A-47F9-F43AC6B28C7F}"/>
          </ac:picMkLst>
        </pc:picChg>
        <pc:picChg chg="del">
          <ac:chgData name="Leandro Lima" userId="329750b4184d02e2" providerId="LiveId" clId="{4232DC23-1CC2-4341-AC16-E32072753261}" dt="2023-12-20T18:44:43.022" v="1655" actId="478"/>
          <ac:picMkLst>
            <pc:docMk/>
            <pc:sldMk cId="2284246377" sldId="368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32.797" v="3869" actId="47"/>
        <pc:sldMkLst>
          <pc:docMk/>
          <pc:sldMk cId="3637554492" sldId="369"/>
        </pc:sldMkLst>
        <pc:picChg chg="add mod ord modCrop">
          <ac:chgData name="Leandro Lima" userId="329750b4184d02e2" providerId="LiveId" clId="{4232DC23-1CC2-4341-AC16-E32072753261}" dt="2023-12-20T18:44:34.216" v="1652" actId="167"/>
          <ac:picMkLst>
            <pc:docMk/>
            <pc:sldMk cId="3637554492" sldId="369"/>
            <ac:picMk id="4" creationId="{5BE68039-977F-89A3-E1A4-5393E756CE5C}"/>
          </ac:picMkLst>
        </pc:picChg>
        <pc:picChg chg="del">
          <ac:chgData name="Leandro Lima" userId="329750b4184d02e2" providerId="LiveId" clId="{4232DC23-1CC2-4341-AC16-E32072753261}" dt="2023-12-20T18:44:35.325" v="1653" actId="478"/>
          <ac:picMkLst>
            <pc:docMk/>
            <pc:sldMk cId="3637554492" sldId="369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32.797" v="3869" actId="47"/>
        <pc:sldMkLst>
          <pc:docMk/>
          <pc:sldMk cId="1704525115" sldId="370"/>
        </pc:sldMkLst>
        <pc:picChg chg="add del mod">
          <ac:chgData name="Leandro Lima" userId="329750b4184d02e2" providerId="LiveId" clId="{4232DC23-1CC2-4341-AC16-E32072753261}" dt="2023-12-20T18:39:37.128" v="1595" actId="478"/>
          <ac:picMkLst>
            <pc:docMk/>
            <pc:sldMk cId="1704525115" sldId="370"/>
            <ac:picMk id="4" creationId="{79EA93B0-3DFF-0028-8BD1-1379FCBF1E1C}"/>
          </ac:picMkLst>
        </pc:picChg>
        <pc:picChg chg="add del mod">
          <ac:chgData name="Leandro Lima" userId="329750b4184d02e2" providerId="LiveId" clId="{4232DC23-1CC2-4341-AC16-E32072753261}" dt="2023-12-20T18:39:45.025" v="1599" actId="478"/>
          <ac:picMkLst>
            <pc:docMk/>
            <pc:sldMk cId="1704525115" sldId="370"/>
            <ac:picMk id="6" creationId="{2A920DAE-60DD-EE04-0385-48A66C362607}"/>
          </ac:picMkLst>
        </pc:picChg>
        <pc:picChg chg="add mod ord modCrop">
          <ac:chgData name="Leandro Lima" userId="329750b4184d02e2" providerId="LiveId" clId="{4232DC23-1CC2-4341-AC16-E32072753261}" dt="2023-12-20T18:44:27.434" v="1650" actId="167"/>
          <ac:picMkLst>
            <pc:docMk/>
            <pc:sldMk cId="1704525115" sldId="370"/>
            <ac:picMk id="8" creationId="{4B012F96-71AB-6C1A-7A16-F6DFE131CF29}"/>
          </ac:picMkLst>
        </pc:picChg>
        <pc:picChg chg="del">
          <ac:chgData name="Leandro Lima" userId="329750b4184d02e2" providerId="LiveId" clId="{4232DC23-1CC2-4341-AC16-E32072753261}" dt="2023-12-20T18:44:28.700" v="1651" actId="478"/>
          <ac:picMkLst>
            <pc:docMk/>
            <pc:sldMk cId="1704525115" sldId="370"/>
            <ac:picMk id="54" creationId="{8246085D-C0E7-4532-A79E-3FC27AF1B13A}"/>
          </ac:picMkLst>
        </pc:picChg>
      </pc:sldChg>
      <pc:sldChg chg="addSp delSp modSp add del mod ord">
        <pc:chgData name="Leandro Lima" userId="329750b4184d02e2" providerId="LiveId" clId="{4232DC23-1CC2-4341-AC16-E32072753261}" dt="2023-12-20T20:53:53.661" v="3888" actId="47"/>
        <pc:sldMkLst>
          <pc:docMk/>
          <pc:sldMk cId="2528495817" sldId="371"/>
        </pc:sldMkLst>
        <pc:spChg chg="mod">
          <ac:chgData name="Leandro Lima" userId="329750b4184d02e2" providerId="LiveId" clId="{4232DC23-1CC2-4341-AC16-E32072753261}" dt="2023-12-20T20:53:43.615" v="3887" actId="207"/>
          <ac:spMkLst>
            <pc:docMk/>
            <pc:sldMk cId="2528495817" sldId="371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4:21.376" v="1649" actId="167"/>
          <ac:picMkLst>
            <pc:docMk/>
            <pc:sldMk cId="2528495817" sldId="371"/>
            <ac:picMk id="4" creationId="{D15F02E3-E173-68BC-7D25-B950A3DE1EBE}"/>
          </ac:picMkLst>
        </pc:picChg>
        <pc:picChg chg="del">
          <ac:chgData name="Leandro Lima" userId="329750b4184d02e2" providerId="LiveId" clId="{4232DC23-1CC2-4341-AC16-E32072753261}" dt="2023-12-20T18:44:07.128" v="1648" actId="478"/>
          <ac:picMkLst>
            <pc:docMk/>
            <pc:sldMk cId="2528495817" sldId="371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24:59.875" v="4446"/>
        <pc:sldMkLst>
          <pc:docMk/>
          <pc:sldMk cId="1056556923" sldId="372"/>
        </pc:sldMkLst>
        <pc:spChg chg="mod">
          <ac:chgData name="Leandro Lima" userId="329750b4184d02e2" providerId="LiveId" clId="{4232DC23-1CC2-4341-AC16-E32072753261}" dt="2023-12-20T21:45:52.677" v="3913" actId="207"/>
          <ac:spMkLst>
            <pc:docMk/>
            <pc:sldMk cId="1056556923" sldId="372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4:00.327" v="1645" actId="167"/>
          <ac:picMkLst>
            <pc:docMk/>
            <pc:sldMk cId="1056556923" sldId="372"/>
            <ac:picMk id="4" creationId="{BF2986DA-AACF-A3BD-217E-76F9A0D7EAC0}"/>
          </ac:picMkLst>
        </pc:picChg>
        <pc:picChg chg="del">
          <ac:chgData name="Leandro Lima" userId="329750b4184d02e2" providerId="LiveId" clId="{4232DC23-1CC2-4341-AC16-E32072753261}" dt="2023-12-20T18:44:01.704" v="1646" actId="478"/>
          <ac:picMkLst>
            <pc:docMk/>
            <pc:sldMk cId="1056556923" sldId="372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5:06.075" v="4355"/>
        <pc:sldMkLst>
          <pc:docMk/>
          <pc:sldMk cId="2284372240" sldId="373"/>
        </pc:sldMkLst>
        <pc:spChg chg="mod">
          <ac:chgData name="Leandro Lima" userId="329750b4184d02e2" providerId="LiveId" clId="{4232DC23-1CC2-4341-AC16-E32072753261}" dt="2023-12-20T20:42:29.708" v="3593" actId="1076"/>
          <ac:spMkLst>
            <pc:docMk/>
            <pc:sldMk cId="2284372240" sldId="373"/>
            <ac:spMk id="2" creationId="{88064C3E-8B3A-C715-5E1C-5A69B2E6FFEF}"/>
          </ac:spMkLst>
        </pc:spChg>
        <pc:picChg chg="add mod ord modCrop">
          <ac:chgData name="Leandro Lima" userId="329750b4184d02e2" providerId="LiveId" clId="{4232DC23-1CC2-4341-AC16-E32072753261}" dt="2023-12-20T18:43:52.669" v="1643" actId="167"/>
          <ac:picMkLst>
            <pc:docMk/>
            <pc:sldMk cId="2284372240" sldId="373"/>
            <ac:picMk id="4" creationId="{8D92C7A0-10BC-ECFF-F468-7ACFD037D050}"/>
          </ac:picMkLst>
        </pc:picChg>
        <pc:picChg chg="add mod modCrop">
          <ac:chgData name="Leandro Lima" userId="329750b4184d02e2" providerId="LiveId" clId="{4232DC23-1CC2-4341-AC16-E32072753261}" dt="2023-12-20T20:41:58.135" v="3567" actId="732"/>
          <ac:picMkLst>
            <pc:docMk/>
            <pc:sldMk cId="2284372240" sldId="373"/>
            <ac:picMk id="6" creationId="{6781A5C4-F1F4-2F8A-28F5-53E4AFE80C0B}"/>
          </ac:picMkLst>
        </pc:picChg>
        <pc:picChg chg="add mod">
          <ac:chgData name="Leandro Lima" userId="329750b4184d02e2" providerId="LiveId" clId="{4232DC23-1CC2-4341-AC16-E32072753261}" dt="2023-12-20T20:42:33.127" v="3597" actId="1036"/>
          <ac:picMkLst>
            <pc:docMk/>
            <pc:sldMk cId="2284372240" sldId="373"/>
            <ac:picMk id="8" creationId="{31B90F92-F07F-6376-40F0-3EE604F5C870}"/>
          </ac:picMkLst>
        </pc:picChg>
        <pc:picChg chg="del">
          <ac:chgData name="Leandro Lima" userId="329750b4184d02e2" providerId="LiveId" clId="{4232DC23-1CC2-4341-AC16-E32072753261}" dt="2023-12-20T18:43:54.288" v="1644" actId="478"/>
          <ac:picMkLst>
            <pc:docMk/>
            <pc:sldMk cId="2284372240" sldId="373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5:13.304" v="4356"/>
        <pc:sldMkLst>
          <pc:docMk/>
          <pc:sldMk cId="2575945838" sldId="374"/>
        </pc:sldMkLst>
        <pc:spChg chg="mod">
          <ac:chgData name="Leandro Lima" userId="329750b4184d02e2" providerId="LiveId" clId="{4232DC23-1CC2-4341-AC16-E32072753261}" dt="2023-12-20T20:42:41.995" v="3598" actId="1076"/>
          <ac:spMkLst>
            <pc:docMk/>
            <pc:sldMk cId="2575945838" sldId="374"/>
            <ac:spMk id="2" creationId="{88064C3E-8B3A-C715-5E1C-5A69B2E6FFEF}"/>
          </ac:spMkLst>
        </pc:spChg>
        <pc:picChg chg="add del mod">
          <ac:chgData name="Leandro Lima" userId="329750b4184d02e2" providerId="LiveId" clId="{4232DC23-1CC2-4341-AC16-E32072753261}" dt="2023-12-20T20:00:56.590" v="3059" actId="478"/>
          <ac:picMkLst>
            <pc:docMk/>
            <pc:sldMk cId="2575945838" sldId="374"/>
            <ac:picMk id="4" creationId="{B21E7EB8-18B3-7786-BBBC-1AE75B07954F}"/>
          </ac:picMkLst>
        </pc:picChg>
        <pc:picChg chg="add mod modCrop">
          <ac:chgData name="Leandro Lima" userId="329750b4184d02e2" providerId="LiveId" clId="{4232DC23-1CC2-4341-AC16-E32072753261}" dt="2023-12-20T20:02:32.013" v="3127" actId="1036"/>
          <ac:picMkLst>
            <pc:docMk/>
            <pc:sldMk cId="2575945838" sldId="374"/>
            <ac:picMk id="6" creationId="{EAB08FF2-CBBB-3355-C03F-25E03D70B9E1}"/>
          </ac:picMkLst>
        </pc:picChg>
      </pc:sldChg>
      <pc:sldChg chg="addSp modSp add mod ord modTransition">
        <pc:chgData name="Leandro Lima" userId="329750b4184d02e2" providerId="LiveId" clId="{4232DC23-1CC2-4341-AC16-E32072753261}" dt="2023-12-20T22:14:56.377" v="4353"/>
        <pc:sldMkLst>
          <pc:docMk/>
          <pc:sldMk cId="1001873398" sldId="375"/>
        </pc:sldMkLst>
        <pc:spChg chg="mod">
          <ac:chgData name="Leandro Lima" userId="329750b4184d02e2" providerId="LiveId" clId="{4232DC23-1CC2-4341-AC16-E32072753261}" dt="2023-12-20T20:41:37.164" v="3563" actId="1038"/>
          <ac:spMkLst>
            <pc:docMk/>
            <pc:sldMk cId="1001873398" sldId="375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0:41:28.155" v="3552" actId="1076"/>
          <ac:spMkLst>
            <pc:docMk/>
            <pc:sldMk cId="1001873398" sldId="375"/>
            <ac:spMk id="8" creationId="{BC889C4E-DFEB-9DAA-CAB3-3DA22923B837}"/>
          </ac:spMkLst>
        </pc:spChg>
        <pc:picChg chg="add mod">
          <ac:chgData name="Leandro Lima" userId="329750b4184d02e2" providerId="LiveId" clId="{4232DC23-1CC2-4341-AC16-E32072753261}" dt="2023-12-20T20:40:13.077" v="3475" actId="1036"/>
          <ac:picMkLst>
            <pc:docMk/>
            <pc:sldMk cId="1001873398" sldId="375"/>
            <ac:picMk id="4" creationId="{6C153D75-648E-24B4-20A2-D9075BF960D8}"/>
          </ac:picMkLst>
        </pc:picChg>
        <pc:picChg chg="add mod">
          <ac:chgData name="Leandro Lima" userId="329750b4184d02e2" providerId="LiveId" clId="{4232DC23-1CC2-4341-AC16-E32072753261}" dt="2023-12-20T20:40:18.704" v="3486" actId="1037"/>
          <ac:picMkLst>
            <pc:docMk/>
            <pc:sldMk cId="1001873398" sldId="375"/>
            <ac:picMk id="6" creationId="{AC81B066-B2DB-B4A7-5191-4356A77E8A09}"/>
          </ac:picMkLst>
        </pc:picChg>
      </pc:sldChg>
      <pc:sldChg chg="addSp delSp modSp add mod modTransition">
        <pc:chgData name="Leandro Lima" userId="329750b4184d02e2" providerId="LiveId" clId="{4232DC23-1CC2-4341-AC16-E32072753261}" dt="2023-12-20T22:14:25.387" v="4348"/>
        <pc:sldMkLst>
          <pc:docMk/>
          <pc:sldMk cId="529645539" sldId="376"/>
        </pc:sldMkLst>
        <pc:spChg chg="mod">
          <ac:chgData name="Leandro Lima" userId="329750b4184d02e2" providerId="LiveId" clId="{4232DC23-1CC2-4341-AC16-E32072753261}" dt="2023-12-20T19:31:15.602" v="2456" actId="1076"/>
          <ac:spMkLst>
            <pc:docMk/>
            <pc:sldMk cId="529645539" sldId="376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19:31:39.519" v="2471" actId="1035"/>
          <ac:spMkLst>
            <pc:docMk/>
            <pc:sldMk cId="529645539" sldId="376"/>
            <ac:spMk id="3" creationId="{55186030-33EF-3893-10D6-79A4D3D4C991}"/>
          </ac:spMkLst>
        </pc:spChg>
        <pc:picChg chg="add mod">
          <ac:chgData name="Leandro Lima" userId="329750b4184d02e2" providerId="LiveId" clId="{4232DC23-1CC2-4341-AC16-E32072753261}" dt="2023-12-20T19:31:41.277" v="2475" actId="1035"/>
          <ac:picMkLst>
            <pc:docMk/>
            <pc:sldMk cId="529645539" sldId="376"/>
            <ac:picMk id="5" creationId="{E9B5EE2F-8ED5-16EA-FA59-CB9EC7023A23}"/>
          </ac:picMkLst>
        </pc:picChg>
        <pc:picChg chg="mod ord modCrop">
          <ac:chgData name="Leandro Lima" userId="329750b4184d02e2" providerId="LiveId" clId="{4232DC23-1CC2-4341-AC16-E32072753261}" dt="2023-12-20T18:49:44.958" v="1741" actId="167"/>
          <ac:picMkLst>
            <pc:docMk/>
            <pc:sldMk cId="529645539" sldId="376"/>
            <ac:picMk id="8" creationId="{AB9E2AF6-E8BE-047E-E416-926F2A10C09B}"/>
          </ac:picMkLst>
        </pc:picChg>
        <pc:picChg chg="del">
          <ac:chgData name="Leandro Lima" userId="329750b4184d02e2" providerId="LiveId" clId="{4232DC23-1CC2-4341-AC16-E32072753261}" dt="2023-12-20T18:49:46.020" v="1742" actId="478"/>
          <ac:picMkLst>
            <pc:docMk/>
            <pc:sldMk cId="529645539" sldId="376"/>
            <ac:picMk id="54" creationId="{8246085D-C0E7-4532-A79E-3FC27AF1B13A}"/>
          </ac:picMkLst>
        </pc:picChg>
      </pc:sldChg>
      <pc:sldChg chg="addSp delSp modSp add mod ord modTransition">
        <pc:chgData name="Leandro Lima" userId="329750b4184d02e2" providerId="LiveId" clId="{4232DC23-1CC2-4341-AC16-E32072753261}" dt="2023-12-20T22:16:27.274" v="4366"/>
        <pc:sldMkLst>
          <pc:docMk/>
          <pc:sldMk cId="590951359" sldId="377"/>
        </pc:sldMkLst>
        <pc:spChg chg="mod">
          <ac:chgData name="Leandro Lima" userId="329750b4184d02e2" providerId="LiveId" clId="{4232DC23-1CC2-4341-AC16-E32072753261}" dt="2023-12-20T18:54:49.875" v="1812" actId="20577"/>
          <ac:spMkLst>
            <pc:docMk/>
            <pc:sldMk cId="590951359" sldId="377"/>
            <ac:spMk id="2" creationId="{88064C3E-8B3A-C715-5E1C-5A69B2E6FFEF}"/>
          </ac:spMkLst>
        </pc:spChg>
        <pc:spChg chg="add mod">
          <ac:chgData name="Leandro Lima" userId="329750b4184d02e2" providerId="LiveId" clId="{4232DC23-1CC2-4341-AC16-E32072753261}" dt="2023-12-20T20:23:21.971" v="3346"/>
          <ac:spMkLst>
            <pc:docMk/>
            <pc:sldMk cId="590951359" sldId="377"/>
            <ac:spMk id="6" creationId="{E9605FA5-E938-D167-A331-D686E2F1D4E7}"/>
          </ac:spMkLst>
        </pc:spChg>
        <pc:spChg chg="add del mod">
          <ac:chgData name="Leandro Lima" userId="329750b4184d02e2" providerId="LiveId" clId="{4232DC23-1CC2-4341-AC16-E32072753261}" dt="2023-12-20T20:23:38.190" v="3347" actId="478"/>
          <ac:spMkLst>
            <pc:docMk/>
            <pc:sldMk cId="590951359" sldId="377"/>
            <ac:spMk id="9" creationId="{18218457-4060-F181-8F5B-024FE91D7431}"/>
          </ac:spMkLst>
        </pc:spChg>
        <pc:picChg chg="add mod modCrop">
          <ac:chgData name="Leandro Lima" userId="329750b4184d02e2" providerId="LiveId" clId="{4232DC23-1CC2-4341-AC16-E32072753261}" dt="2023-12-20T18:58:14.307" v="1882" actId="1037"/>
          <ac:picMkLst>
            <pc:docMk/>
            <pc:sldMk cId="590951359" sldId="377"/>
            <ac:picMk id="4" creationId="{9C042FBB-ED02-73C3-DB5C-EB93F3319DD3}"/>
          </ac:picMkLst>
        </pc:picChg>
        <pc:picChg chg="add mod modCrop">
          <ac:chgData name="Leandro Lima" userId="329750b4184d02e2" providerId="LiveId" clId="{4232DC23-1CC2-4341-AC16-E32072753261}" dt="2023-12-20T18:59:44.331" v="1897" actId="1036"/>
          <ac:picMkLst>
            <pc:docMk/>
            <pc:sldMk cId="590951359" sldId="377"/>
            <ac:picMk id="5" creationId="{09ADBB4C-5626-8C46-2763-55C3F74A6D3D}"/>
          </ac:picMkLst>
        </pc:picChg>
        <pc:picChg chg="mod ord modCrop">
          <ac:chgData name="Leandro Lima" userId="329750b4184d02e2" providerId="LiveId" clId="{4232DC23-1CC2-4341-AC16-E32072753261}" dt="2023-12-20T18:49:40.661" v="1739" actId="167"/>
          <ac:picMkLst>
            <pc:docMk/>
            <pc:sldMk cId="590951359" sldId="377"/>
            <ac:picMk id="8" creationId="{AB9E2AF6-E8BE-047E-E416-926F2A10C09B}"/>
          </ac:picMkLst>
        </pc:picChg>
        <pc:picChg chg="del">
          <ac:chgData name="Leandro Lima" userId="329750b4184d02e2" providerId="LiveId" clId="{4232DC23-1CC2-4341-AC16-E32072753261}" dt="2023-12-20T18:49:41.707" v="1740" actId="478"/>
          <ac:picMkLst>
            <pc:docMk/>
            <pc:sldMk cId="590951359" sldId="377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42.515" v="3870" actId="47"/>
        <pc:sldMkLst>
          <pc:docMk/>
          <pc:sldMk cId="1445372483" sldId="378"/>
        </pc:sldMkLst>
        <pc:picChg chg="add mod ord modCrop">
          <ac:chgData name="Leandro Lima" userId="329750b4184d02e2" providerId="LiveId" clId="{4232DC23-1CC2-4341-AC16-E32072753261}" dt="2023-12-20T18:45:30.338" v="1671" actId="167"/>
          <ac:picMkLst>
            <pc:docMk/>
            <pc:sldMk cId="1445372483" sldId="378"/>
            <ac:picMk id="4" creationId="{032C83EF-62FB-0426-8403-4A80CF180047}"/>
          </ac:picMkLst>
        </pc:picChg>
        <pc:picChg chg="del">
          <ac:chgData name="Leandro Lima" userId="329750b4184d02e2" providerId="LiveId" clId="{4232DC23-1CC2-4341-AC16-E32072753261}" dt="2023-12-20T18:45:31.838" v="1672" actId="478"/>
          <ac:picMkLst>
            <pc:docMk/>
            <pc:sldMk cId="1445372483" sldId="378"/>
            <ac:picMk id="54" creationId="{8246085D-C0E7-4532-A79E-3FC27AF1B13A}"/>
          </ac:picMkLst>
        </pc:picChg>
      </pc:sldChg>
      <pc:sldChg chg="add del">
        <pc:chgData name="Leandro Lima" userId="329750b4184d02e2" providerId="LiveId" clId="{4232DC23-1CC2-4341-AC16-E32072753261}" dt="2023-12-20T17:49:46.646" v="872" actId="47"/>
        <pc:sldMkLst>
          <pc:docMk/>
          <pc:sldMk cId="3533692592" sldId="378"/>
        </pc:sldMkLst>
      </pc:sldChg>
      <pc:sldChg chg="addSp delSp modSp add del mod">
        <pc:chgData name="Leandro Lima" userId="329750b4184d02e2" providerId="LiveId" clId="{4232DC23-1CC2-4341-AC16-E32072753261}" dt="2023-12-20T20:51:42.515" v="3870" actId="47"/>
        <pc:sldMkLst>
          <pc:docMk/>
          <pc:sldMk cId="1443552753" sldId="379"/>
        </pc:sldMkLst>
        <pc:picChg chg="add mod ord modCrop">
          <ac:chgData name="Leandro Lima" userId="329750b4184d02e2" providerId="LiveId" clId="{4232DC23-1CC2-4341-AC16-E32072753261}" dt="2023-12-20T18:45:17.170" v="1664" actId="167"/>
          <ac:picMkLst>
            <pc:docMk/>
            <pc:sldMk cId="1443552753" sldId="379"/>
            <ac:picMk id="4" creationId="{A7C5A943-45A3-A76E-EBDD-035C5A4AA320}"/>
          </ac:picMkLst>
        </pc:picChg>
        <pc:picChg chg="del">
          <ac:chgData name="Leandro Lima" userId="329750b4184d02e2" providerId="LiveId" clId="{4232DC23-1CC2-4341-AC16-E32072753261}" dt="2023-12-20T18:45:18.156" v="1665" actId="478"/>
          <ac:picMkLst>
            <pc:docMk/>
            <pc:sldMk cId="1443552753" sldId="379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1:42.515" v="3870" actId="47"/>
        <pc:sldMkLst>
          <pc:docMk/>
          <pc:sldMk cId="1531040368" sldId="380"/>
        </pc:sldMkLst>
        <pc:picChg chg="add mod ord modCrop">
          <ac:chgData name="Leandro Lima" userId="329750b4184d02e2" providerId="LiveId" clId="{4232DC23-1CC2-4341-AC16-E32072753261}" dt="2023-12-20T18:45:06.212" v="1662" actId="167"/>
          <ac:picMkLst>
            <pc:docMk/>
            <pc:sldMk cId="1531040368" sldId="380"/>
            <ac:picMk id="4" creationId="{C78224C5-21A3-A17B-1456-208D3AB4B1BF}"/>
          </ac:picMkLst>
        </pc:picChg>
        <pc:picChg chg="del">
          <ac:chgData name="Leandro Lima" userId="329750b4184d02e2" providerId="LiveId" clId="{4232DC23-1CC2-4341-AC16-E32072753261}" dt="2023-12-20T18:45:07.354" v="1663" actId="478"/>
          <ac:picMkLst>
            <pc:docMk/>
            <pc:sldMk cId="1531040368" sldId="380"/>
            <ac:picMk id="54" creationId="{8246085D-C0E7-4532-A79E-3FC27AF1B13A}"/>
          </ac:picMkLst>
        </pc:picChg>
      </pc:sldChg>
      <pc:sldChg chg="addSp delSp modSp add del mod">
        <pc:chgData name="Leandro Lima" userId="329750b4184d02e2" providerId="LiveId" clId="{4232DC23-1CC2-4341-AC16-E32072753261}" dt="2023-12-20T20:52:54.114" v="3883" actId="47"/>
        <pc:sldMkLst>
          <pc:docMk/>
          <pc:sldMk cId="3330637884" sldId="381"/>
        </pc:sldMkLst>
        <pc:picChg chg="add mod ord modCrop">
          <ac:chgData name="Leandro Lima" userId="329750b4184d02e2" providerId="LiveId" clId="{4232DC23-1CC2-4341-AC16-E32072753261}" dt="2023-12-20T18:45:00.325" v="1660" actId="167"/>
          <ac:picMkLst>
            <pc:docMk/>
            <pc:sldMk cId="3330637884" sldId="381"/>
            <ac:picMk id="4" creationId="{F9A985D1-AA9F-0A40-4306-E6CC2068596B}"/>
          </ac:picMkLst>
        </pc:picChg>
        <pc:picChg chg="del">
          <ac:chgData name="Leandro Lima" userId="329750b4184d02e2" providerId="LiveId" clId="{4232DC23-1CC2-4341-AC16-E32072753261}" dt="2023-12-20T18:45:02.202" v="1661" actId="478"/>
          <ac:picMkLst>
            <pc:docMk/>
            <pc:sldMk cId="3330637884" sldId="381"/>
            <ac:picMk id="54" creationId="{8246085D-C0E7-4532-A79E-3FC27AF1B13A}"/>
          </ac:picMkLst>
        </pc:picChg>
      </pc:sldChg>
      <pc:sldChg chg="addSp delSp modSp add mod modTransition">
        <pc:chgData name="Leandro Lima" userId="329750b4184d02e2" providerId="LiveId" clId="{4232DC23-1CC2-4341-AC16-E32072753261}" dt="2023-12-20T22:15:54.970" v="4363"/>
        <pc:sldMkLst>
          <pc:docMk/>
          <pc:sldMk cId="3100056448" sldId="382"/>
        </pc:sldMkLst>
        <pc:spChg chg="mod">
          <ac:chgData name="Leandro Lima" userId="329750b4184d02e2" providerId="LiveId" clId="{4232DC23-1CC2-4341-AC16-E32072753261}" dt="2023-12-20T20:49:05.505" v="3845" actId="20577"/>
          <ac:spMkLst>
            <pc:docMk/>
            <pc:sldMk cId="3100056448" sldId="382"/>
            <ac:spMk id="2" creationId="{88064C3E-8B3A-C715-5E1C-5A69B2E6FFEF}"/>
          </ac:spMkLst>
        </pc:spChg>
        <pc:picChg chg="mod modCrop">
          <ac:chgData name="Leandro Lima" userId="329750b4184d02e2" providerId="LiveId" clId="{4232DC23-1CC2-4341-AC16-E32072753261}" dt="2023-12-20T20:49:53.046" v="3860" actId="732"/>
          <ac:picMkLst>
            <pc:docMk/>
            <pc:sldMk cId="3100056448" sldId="382"/>
            <ac:picMk id="4" creationId="{235C2968-0B8A-BDC8-BC22-58F42E07274F}"/>
          </ac:picMkLst>
        </pc:picChg>
        <pc:picChg chg="add del">
          <ac:chgData name="Leandro Lima" userId="329750b4184d02e2" providerId="LiveId" clId="{4232DC23-1CC2-4341-AC16-E32072753261}" dt="2023-12-20T20:39:07.841" v="3469" actId="478"/>
          <ac:picMkLst>
            <pc:docMk/>
            <pc:sldMk cId="3100056448" sldId="382"/>
            <ac:picMk id="5" creationId="{71A7F728-E1F5-F9C9-E559-54CDB1A1209B}"/>
          </ac:picMkLst>
        </pc:picChg>
        <pc:picChg chg="del">
          <ac:chgData name="Leandro Lima" userId="329750b4184d02e2" providerId="LiveId" clId="{4232DC23-1CC2-4341-AC16-E32072753261}" dt="2023-12-20T20:49:07.628" v="3846" actId="478"/>
          <ac:picMkLst>
            <pc:docMk/>
            <pc:sldMk cId="3100056448" sldId="382"/>
            <ac:picMk id="6" creationId="{6C877A78-371C-7EB9-E546-79EAE2CF2BF4}"/>
          </ac:picMkLst>
        </pc:picChg>
        <pc:picChg chg="add mod">
          <ac:chgData name="Leandro Lima" userId="329750b4184d02e2" providerId="LiveId" clId="{4232DC23-1CC2-4341-AC16-E32072753261}" dt="2023-12-20T20:49:36.088" v="3858" actId="14100"/>
          <ac:picMkLst>
            <pc:docMk/>
            <pc:sldMk cId="3100056448" sldId="382"/>
            <ac:picMk id="8" creationId="{E456F129-9F43-66B1-1BB5-178E514F754C}"/>
          </ac:picMkLst>
        </pc:picChg>
      </pc:sldChg>
      <pc:sldChg chg="modSp add del mod">
        <pc:chgData name="Leandro Lima" userId="329750b4184d02e2" providerId="LiveId" clId="{4232DC23-1CC2-4341-AC16-E32072753261}" dt="2023-12-20T20:48:18.856" v="3818" actId="47"/>
        <pc:sldMkLst>
          <pc:docMk/>
          <pc:sldMk cId="876696132" sldId="383"/>
        </pc:sldMkLst>
        <pc:picChg chg="mod modCrop">
          <ac:chgData name="Leandro Lima" userId="329750b4184d02e2" providerId="LiveId" clId="{4232DC23-1CC2-4341-AC16-E32072753261}" dt="2023-12-20T20:48:16.362" v="3817" actId="1076"/>
          <ac:picMkLst>
            <pc:docMk/>
            <pc:sldMk cId="876696132" sldId="383"/>
            <ac:picMk id="6" creationId="{33CE0E57-7634-6E5A-47F9-F43AC6B28C7F}"/>
          </ac:picMkLst>
        </pc:picChg>
      </pc:sldChg>
      <pc:sldMasterChg chg="delSldLayout">
        <pc:chgData name="Leandro Lima" userId="329750b4184d02e2" providerId="LiveId" clId="{4232DC23-1CC2-4341-AC16-E32072753261}" dt="2023-12-13T20:55:08.009" v="128" actId="47"/>
        <pc:sldMasterMkLst>
          <pc:docMk/>
          <pc:sldMasterMk cId="0" sldId="2147483664"/>
        </pc:sldMasterMkLst>
        <pc:sldLayoutChg chg="del">
          <pc:chgData name="Leandro Lima" userId="329750b4184d02e2" providerId="LiveId" clId="{4232DC23-1CC2-4341-AC16-E32072753261}" dt="2023-12-13T20:55:08.009" v="128" actId="47"/>
          <pc:sldLayoutMkLst>
            <pc:docMk/>
            <pc:sldMasterMk cId="0" sldId="2147483664"/>
            <pc:sldLayoutMk cId="3023902667" sldId="21474836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7BF77A4-95C4-49A7-B18D-D234C078783D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7F40DFA-B482-4AD0-A536-856EB395CEAD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771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89946961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0117470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1402597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9583344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4888075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1267782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7866358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6323663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5807640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5436300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5169800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87264795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29304038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1852102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98530843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402456163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82209919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endParaRPr lang="en-US" sz="1200" baseline="0" dirty="0">
              <a:latin typeface="+mn-lt"/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30355121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numCol="2" spcCol="182880">
            <a:noAutofit/>
          </a:bodyPr>
          <a:lstStyle/>
          <a:p>
            <a:endParaRPr lang="en-US" sz="1200" baseline="0" dirty="0">
              <a:latin typeface="+mn-lt"/>
            </a:endParaRPr>
          </a:p>
        </p:txBody>
      </p:sp>
      <p:sp>
        <p:nvSpPr>
          <p:cNvPr id="6" name="Slide Image Placeholder 5"/>
          <p:cNvSpPr>
            <a:spLocks noGrp="1" noRot="1" noChangeAspect="1"/>
          </p:cNvSpPr>
          <p:nvPr>
            <p:ph type="sldImg"/>
          </p:nvPr>
        </p:nvSpPr>
        <p:spPr>
          <a:xfrm>
            <a:off x="533400" y="460375"/>
            <a:ext cx="3144838" cy="2359025"/>
          </a:xfrm>
        </p:spPr>
      </p:sp>
    </p:spTree>
    <p:extLst>
      <p:ext uri="{BB962C8B-B14F-4D97-AF65-F5344CB8AC3E}">
        <p14:creationId xmlns:p14="http://schemas.microsoft.com/office/powerpoint/2010/main" val="2659026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98075462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2892211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070649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12959053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41547119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496876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Notes Placeholder 8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sz="1400" dirty="0"/>
          </a:p>
        </p:txBody>
      </p:sp>
      <p:sp>
        <p:nvSpPr>
          <p:cNvPr id="5" name="Slide Image Placeholder 4"/>
          <p:cNvSpPr>
            <a:spLocks noGrp="1" noRot="1" noChangeAspect="1"/>
          </p:cNvSpPr>
          <p:nvPr>
            <p:ph type="sldImg"/>
          </p:nvPr>
        </p:nvSpPr>
        <p:spPr>
          <a:xfrm>
            <a:off x="536575" y="503238"/>
            <a:ext cx="3140075" cy="2354262"/>
          </a:xfrm>
        </p:spPr>
      </p:sp>
    </p:spTree>
    <p:extLst>
      <p:ext uri="{BB962C8B-B14F-4D97-AF65-F5344CB8AC3E}">
        <p14:creationId xmlns:p14="http://schemas.microsoft.com/office/powerpoint/2010/main" val="33112154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gradFill>
          <a:gsLst>
            <a:gs pos="0">
              <a:schemeClr val="accent1">
                <a:lumMod val="5000"/>
                <a:lumOff val="95000"/>
              </a:schemeClr>
            </a:gs>
            <a:gs pos="41000">
              <a:schemeClr val="tx1"/>
            </a:gs>
            <a:gs pos="71000">
              <a:schemeClr val="accent1">
                <a:lumMod val="45000"/>
                <a:lumOff val="55000"/>
              </a:schemeClr>
            </a:gs>
            <a:gs pos="100000">
              <a:schemeClr val="tx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/>
              </a:gs>
              <a:gs pos="7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27042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1BEC73-49AA-45BC-B16C-50B32D0D6D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82040C-D3B1-42F1-A452-9128C48DC3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/>
              </a:gs>
              <a:gs pos="7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do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estilo do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EF05EF-6168-407F-8025-E41839E12504}" type="datetimeFigureOut">
              <a:rPr lang="en-US" smtClean="0"/>
              <a:pPr/>
              <a:t>12/20/2023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1C692C-4F2D-45F6-A9A8-8A3A8FE27806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7" name="Retângulo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gradFill>
            <a:gsLst>
              <a:gs pos="0">
                <a:schemeClr val="tx1"/>
              </a:gs>
              <a:gs pos="41000">
                <a:schemeClr val="tx1"/>
              </a:gs>
              <a:gs pos="71000">
                <a:schemeClr val="tx1">
                  <a:lumMod val="85000"/>
                  <a:lumOff val="15000"/>
                </a:schemeClr>
              </a:gs>
              <a:gs pos="100000">
                <a:schemeClr val="tx1">
                  <a:lumMod val="85000"/>
                  <a:lumOff val="15000"/>
                </a:schemeClr>
              </a:gs>
            </a:gsLst>
            <a:lin ang="5400000" scaled="1"/>
          </a:gra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7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51BEC73-49AA-45BC-B16C-50B32D0D6DD2}" type="datetimeFigureOut">
              <a:rPr lang="en-US">
                <a:solidFill>
                  <a:prstClr val="black">
                    <a:tint val="75000"/>
                  </a:prstClr>
                </a:solidFill>
              </a:rPr>
              <a:pPr/>
              <a:t>12/20/2023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82040C-D3B1-42F1-A452-9128C48DC3A7}" type="slidenum">
              <a:rPr lang="en-US">
                <a:solidFill>
                  <a:prstClr val="black">
                    <a:tint val="75000"/>
                  </a:prstClr>
                </a:solidFill>
              </a:rPr>
              <a:pPr/>
              <a:t>‹nº›</a:t>
            </a:fld>
            <a:endParaRPr lang="en-US" dirty="0">
              <a:solidFill>
                <a:prstClr val="black">
                  <a:tint val="75000"/>
                </a:prstClr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jp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5.png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4.jp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jpg"/><Relationship Id="rId5" Type="http://schemas.openxmlformats.org/officeDocument/2006/relationships/image" Target="../media/image53.jpg"/><Relationship Id="rId4" Type="http://schemas.openxmlformats.org/officeDocument/2006/relationships/image" Target="../media/image52.jpg"/><Relationship Id="rId9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246085D-C0E7-4532-A79E-3FC27AF1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5"/>
          <a:stretch/>
        </p:blipFill>
        <p:spPr>
          <a:xfrm>
            <a:off x="-11470" y="-27421"/>
            <a:ext cx="9155470" cy="6048707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2940" y="5994595"/>
            <a:ext cx="9189880" cy="890790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121CDEA5-4B56-4D6E-BB27-DBBA433871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6021288"/>
            <a:ext cx="576064" cy="786088"/>
          </a:xfrm>
          <a:prstGeom prst="rect">
            <a:avLst/>
          </a:prstGeom>
        </p:spPr>
      </p:pic>
      <p:pic>
        <p:nvPicPr>
          <p:cNvPr id="1030" name="Picture 6" descr="Resultado de imagem para universidade de pernambuco upe">
            <a:extLst>
              <a:ext uri="{FF2B5EF4-FFF2-40B4-BE49-F238E27FC236}">
                <a16:creationId xmlns:a16="http://schemas.microsoft.com/office/drawing/2014/main" id="{2800E6D3-D3AF-4737-9636-A0AD9ECAAB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85"/>
          <a:stretch/>
        </p:blipFill>
        <p:spPr bwMode="auto">
          <a:xfrm>
            <a:off x="7922997" y="6103939"/>
            <a:ext cx="1113499" cy="6469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http://upe.poli.br/img/logoUPE.png">
            <a:extLst>
              <a:ext uri="{FF2B5EF4-FFF2-40B4-BE49-F238E27FC236}">
                <a16:creationId xmlns:a16="http://schemas.microsoft.com/office/drawing/2014/main" id="{17A0F0A7-9DFA-44AC-804C-EDC94BB84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5233" y="6118531"/>
            <a:ext cx="992613" cy="617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-22940" y="6092726"/>
            <a:ext cx="5832648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900" b="1" dirty="0">
                <a:solidFill>
                  <a:srgbClr val="002060"/>
                </a:solidFill>
                <a:latin typeface="Arial" panose="020B0604020202020204" pitchFamily="34" charset="0"/>
              </a:rPr>
              <a:t>Universidade de Pernambuco – POLI/UPE</a:t>
            </a:r>
          </a:p>
          <a:p>
            <a:pPr algn="r"/>
            <a:r>
              <a:rPr lang="pt-BR" sz="1900" b="1" dirty="0">
                <a:solidFill>
                  <a:srgbClr val="002060"/>
                </a:solidFill>
                <a:latin typeface="Arial" panose="020B0604020202020204" pitchFamily="34" charset="0"/>
              </a:rPr>
              <a:t>ENGENHARIA DE CONTROLE E AUTOMAÇÃO</a:t>
            </a:r>
            <a:endParaRPr lang="pt-BR" sz="1900" dirty="0">
              <a:solidFill>
                <a:srgbClr val="002060"/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979973" y="3390161"/>
            <a:ext cx="54249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Linguagem de Programação Aplicada à Automação (LPAA)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37" name="Retângulo 36">
            <a:extLst>
              <a:ext uri="{FF2B5EF4-FFF2-40B4-BE49-F238E27FC236}">
                <a16:creationId xmlns:a16="http://schemas.microsoft.com/office/drawing/2014/main" id="{24C646E2-DC63-4E33-AA05-51ED43460F98}"/>
              </a:ext>
            </a:extLst>
          </p:cNvPr>
          <p:cNvSpPr/>
          <p:nvPr/>
        </p:nvSpPr>
        <p:spPr>
          <a:xfrm>
            <a:off x="1072636" y="4135210"/>
            <a:ext cx="532495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600" b="1" dirty="0">
                <a:solidFill>
                  <a:srgbClr val="33CCFF"/>
                </a:solidFill>
                <a:latin typeface="Arial" panose="020B0604020202020204" pitchFamily="34" charset="0"/>
              </a:rPr>
              <a:t>Prof. Emmanuel Andrade</a:t>
            </a:r>
            <a:endParaRPr lang="pt-BR" sz="1600" dirty="0">
              <a:solidFill>
                <a:srgbClr val="33CCFF"/>
              </a:solidFill>
            </a:endParaRPr>
          </a:p>
        </p:txBody>
      </p:sp>
      <p:sp>
        <p:nvSpPr>
          <p:cNvPr id="38" name="Retângulo 37">
            <a:extLst>
              <a:ext uri="{FF2B5EF4-FFF2-40B4-BE49-F238E27FC236}">
                <a16:creationId xmlns:a16="http://schemas.microsoft.com/office/drawing/2014/main" id="{A77BA82D-0444-4A23-A02E-BAA90AD004C1}"/>
              </a:ext>
            </a:extLst>
          </p:cNvPr>
          <p:cNvSpPr/>
          <p:nvPr/>
        </p:nvSpPr>
        <p:spPr>
          <a:xfrm>
            <a:off x="217040" y="882586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rgbClr val="228099"/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chemeClr val="bg2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chemeClr val="bg2"/>
              </a:solidFill>
            </a:endParaRPr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02C76700-D0BE-4624-B2A4-7113CF2AF3C1}"/>
              </a:ext>
            </a:extLst>
          </p:cNvPr>
          <p:cNvSpPr/>
          <p:nvPr/>
        </p:nvSpPr>
        <p:spPr>
          <a:xfrm>
            <a:off x="292453" y="5220830"/>
            <a:ext cx="85476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rgbClr val="FFFFFF"/>
                </a:solidFill>
                <a:latin typeface="Arial" panose="020B0604020202020204" pitchFamily="34" charset="0"/>
              </a:rPr>
              <a:t>Leandro Dantas Lima – </a:t>
            </a:r>
            <a:r>
              <a:rPr lang="pt-BR" b="1" u="sng" dirty="0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</a:rPr>
              <a:t>ldl@poli.br</a:t>
            </a:r>
          </a:p>
        </p:txBody>
      </p:sp>
      <p:pic>
        <p:nvPicPr>
          <p:cNvPr id="6" name="Picture 8" descr="ilustração vetorial de ufo 7798611 Vetor no Vecteezy">
            <a:extLst>
              <a:ext uri="{FF2B5EF4-FFF2-40B4-BE49-F238E27FC236}">
                <a16:creationId xmlns:a16="http://schemas.microsoft.com/office/drawing/2014/main" id="{7C5D776F-26C0-E75D-2A9D-3BA463685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262626"/>
              </a:clrFrom>
              <a:clrTo>
                <a:srgbClr val="26262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38354" y="2659050"/>
            <a:ext cx="2498142" cy="24981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8" name="Picture 24" descr="Free alien face extraterrestrial vector">
            <a:extLst>
              <a:ext uri="{FF2B5EF4-FFF2-40B4-BE49-F238E27FC236}">
                <a16:creationId xmlns:a16="http://schemas.microsoft.com/office/drawing/2014/main" id="{9DD381A7-D713-8669-6CA2-19DD59EF48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4248" y="2706251"/>
            <a:ext cx="576063" cy="7793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B9E2AF6-E8BE-047E-E416-926F2A10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756" r="42976"/>
          <a:stretch/>
        </p:blipFill>
        <p:spPr>
          <a:xfrm>
            <a:off x="-28266" y="-27421"/>
            <a:ext cx="9189880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1547664" y="51068"/>
            <a:ext cx="7158086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2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LINHA DO TEMPO</a:t>
            </a:r>
            <a:endParaRPr lang="pt-BR" sz="7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55186030-33EF-3893-10D6-79A4D3D4C991}"/>
              </a:ext>
            </a:extLst>
          </p:cNvPr>
          <p:cNvSpPr/>
          <p:nvPr/>
        </p:nvSpPr>
        <p:spPr>
          <a:xfrm>
            <a:off x="251520" y="1340768"/>
            <a:ext cx="449349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</a:rPr>
              <a:t>Os relatos de avistamentos datam de 1910 até 2014</a:t>
            </a:r>
            <a:endParaRPr lang="pt-B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9B5EE2F-8ED5-16EA-FA59-CB9EC7023A2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1547" y="2276872"/>
            <a:ext cx="5679338" cy="3513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9645539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DFCB75D9-6265-A87C-2A06-8E5B238617A9}"/>
              </a:ext>
            </a:extLst>
          </p:cNvPr>
          <p:cNvSpPr/>
          <p:nvPr/>
        </p:nvSpPr>
        <p:spPr>
          <a:xfrm>
            <a:off x="-15027" y="-13648"/>
            <a:ext cx="9172780" cy="618706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pic>
        <p:nvPicPr>
          <p:cNvPr id="5" name="Imagem 4" descr="Gráfico, Histograma&#10;&#10;Descrição gerada automaticamente">
            <a:extLst>
              <a:ext uri="{FF2B5EF4-FFF2-40B4-BE49-F238E27FC236}">
                <a16:creationId xmlns:a16="http://schemas.microsoft.com/office/drawing/2014/main" id="{8F03DA7E-51D9-F20C-9DFD-CFC93F3E9E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8" t="7181" r="9051"/>
          <a:stretch/>
        </p:blipFill>
        <p:spPr>
          <a:xfrm>
            <a:off x="16474" y="385363"/>
            <a:ext cx="9172780" cy="5389043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68761" y="2485677"/>
            <a:ext cx="6515200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b="1" dirty="0">
                <a:solidFill>
                  <a:schemeClr val="bg2"/>
                </a:solidFill>
                <a:latin typeface="Arial" panose="020B0604020202020204" pitchFamily="34" charset="0"/>
              </a:rPr>
              <a:t>UFO SIGHTINGS</a:t>
            </a:r>
            <a:endParaRPr lang="pt-BR" sz="4400" dirty="0">
              <a:solidFill>
                <a:schemeClr val="bg2"/>
              </a:solidFill>
            </a:endParaRPr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E8549CCD-571A-6977-A2B6-08FA903C1F5F}"/>
              </a:ext>
            </a:extLst>
          </p:cNvPr>
          <p:cNvSpPr/>
          <p:nvPr/>
        </p:nvSpPr>
        <p:spPr>
          <a:xfrm rot="682739">
            <a:off x="726993" y="811109"/>
            <a:ext cx="2538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Morte de Osama bin Laden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060555B1-2B85-6722-5581-EEBD522DCFBC}"/>
              </a:ext>
            </a:extLst>
          </p:cNvPr>
          <p:cNvSpPr/>
          <p:nvPr/>
        </p:nvSpPr>
        <p:spPr>
          <a:xfrm rot="569511">
            <a:off x="2694057" y="1022496"/>
            <a:ext cx="37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Tsunami Japão</a:t>
            </a:r>
            <a:endParaRPr lang="pt-BR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63A50F40-21AF-F147-12CE-A9D9F13C70CB}"/>
              </a:ext>
            </a:extLst>
          </p:cNvPr>
          <p:cNvSpPr/>
          <p:nvPr/>
        </p:nvSpPr>
        <p:spPr>
          <a:xfrm rot="21082711">
            <a:off x="1751326" y="1691803"/>
            <a:ext cx="280831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</a:rPr>
              <a:t>Fim do mandato de Fidel Castro</a:t>
            </a:r>
            <a:endParaRPr lang="pt-BR" sz="2000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3B250FE5-7E5B-A404-83AE-123C995161BC}"/>
              </a:ext>
            </a:extLst>
          </p:cNvPr>
          <p:cNvSpPr/>
          <p:nvPr/>
        </p:nvSpPr>
        <p:spPr>
          <a:xfrm rot="510270">
            <a:off x="5767065" y="1896536"/>
            <a:ext cx="2538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5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Casamento do Príncipe William</a:t>
            </a:r>
            <a:endParaRPr lang="pt-BR" sz="2000" dirty="0">
              <a:solidFill>
                <a:schemeClr val="accent5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4633C818-1EF5-7339-8B89-E1386FE66640}"/>
              </a:ext>
            </a:extLst>
          </p:cNvPr>
          <p:cNvSpPr/>
          <p:nvPr/>
        </p:nvSpPr>
        <p:spPr>
          <a:xfrm rot="414201">
            <a:off x="604041" y="3290238"/>
            <a:ext cx="2538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00B050"/>
                </a:solidFill>
                <a:latin typeface="Arial" panose="020B0604020202020204" pitchFamily="34" charset="0"/>
              </a:rPr>
              <a:t>Reeleição de Barack Obama</a:t>
            </a:r>
            <a:endParaRPr lang="pt-BR" sz="2000" dirty="0">
              <a:solidFill>
                <a:srgbClr val="00B050"/>
              </a:solidFill>
            </a:endParaRP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626EDC2-DBF5-AB6E-8846-1CD483B9C547}"/>
              </a:ext>
            </a:extLst>
          </p:cNvPr>
          <p:cNvSpPr/>
          <p:nvPr/>
        </p:nvSpPr>
        <p:spPr>
          <a:xfrm rot="20824549">
            <a:off x="899592" y="4286461"/>
            <a:ext cx="273630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FFC000"/>
                </a:solidFill>
                <a:latin typeface="Arial" panose="020B0604020202020204" pitchFamily="34" charset="0"/>
              </a:rPr>
              <a:t>Eleição de Vladimir Putin</a:t>
            </a:r>
            <a:endParaRPr lang="pt-BR" sz="2000" dirty="0">
              <a:solidFill>
                <a:srgbClr val="FFC000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F7F55C95-DE39-1971-3DCF-951B42E6E04E}"/>
              </a:ext>
            </a:extLst>
          </p:cNvPr>
          <p:cNvSpPr/>
          <p:nvPr/>
        </p:nvSpPr>
        <p:spPr>
          <a:xfrm rot="535790">
            <a:off x="5597829" y="971342"/>
            <a:ext cx="3005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</a:rPr>
              <a:t>60 anos de Reinado da Rainha Elizabeth</a:t>
            </a:r>
            <a:endParaRPr lang="pt-BR" sz="20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079ED5EB-FA20-C5E4-747F-A3E1534957F7}"/>
              </a:ext>
            </a:extLst>
          </p:cNvPr>
          <p:cNvSpPr/>
          <p:nvPr/>
        </p:nvSpPr>
        <p:spPr>
          <a:xfrm rot="591821">
            <a:off x="2712618" y="3161409"/>
            <a:ext cx="253836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latin typeface="Arial" panose="020B0604020202020204" pitchFamily="34" charset="0"/>
              </a:rPr>
              <a:t>Jogos Olímpicos em Londres</a:t>
            </a:r>
            <a:endParaRPr lang="pt-BR" sz="2000" dirty="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EC6D6CDE-F5A3-C6CE-496B-B6B05103EC52}"/>
              </a:ext>
            </a:extLst>
          </p:cNvPr>
          <p:cNvSpPr/>
          <p:nvPr/>
        </p:nvSpPr>
        <p:spPr>
          <a:xfrm>
            <a:off x="4265490" y="4309882"/>
            <a:ext cx="3005286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Morte de Neil Armstrong</a:t>
            </a:r>
            <a:endParaRPr lang="pt-BR" sz="2000" dirty="0">
              <a:solidFill>
                <a:srgbClr val="FF0000"/>
              </a:solidFill>
            </a:endParaRP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EC7B6990-1C5B-92C8-357E-80A8CF35E9D2}"/>
              </a:ext>
            </a:extLst>
          </p:cNvPr>
          <p:cNvSpPr/>
          <p:nvPr/>
        </p:nvSpPr>
        <p:spPr>
          <a:xfrm rot="20116875">
            <a:off x="5202855" y="3382593"/>
            <a:ext cx="244069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accent2">
                    <a:lumMod val="60000"/>
                    <a:lumOff val="40000"/>
                  </a:schemeClr>
                </a:solidFill>
                <a:latin typeface="Arial" panose="020B0604020202020204" pitchFamily="34" charset="0"/>
              </a:rPr>
              <a:t>Furacão Sandy</a:t>
            </a:r>
            <a:endParaRPr lang="pt-BR" sz="2000" dirty="0">
              <a:solidFill>
                <a:schemeClr val="accent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38F69253-ABAE-B83E-9AD7-BB4A1811CE2D}"/>
              </a:ext>
            </a:extLst>
          </p:cNvPr>
          <p:cNvSpPr/>
          <p:nvPr/>
        </p:nvSpPr>
        <p:spPr>
          <a:xfrm rot="20569543">
            <a:off x="3133768" y="1986307"/>
            <a:ext cx="37444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Black </a:t>
            </a:r>
            <a:r>
              <a:rPr lang="pt-BR" sz="2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</a:rPr>
              <a:t>Blocs</a:t>
            </a:r>
            <a:endParaRPr lang="pt-BR" sz="20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B54E6F33-0512-C13A-1521-34DAA95F6E0B}"/>
              </a:ext>
            </a:extLst>
          </p:cNvPr>
          <p:cNvSpPr/>
          <p:nvPr/>
        </p:nvSpPr>
        <p:spPr>
          <a:xfrm>
            <a:off x="3216993" y="3939704"/>
            <a:ext cx="203399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</a:rPr>
              <a:t>Morte de Nelson Mandela</a:t>
            </a:r>
            <a:endParaRPr lang="pt-BR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FC3C4935-7917-7660-6FD7-96C2B06F9DC4}"/>
              </a:ext>
            </a:extLst>
          </p:cNvPr>
          <p:cNvSpPr/>
          <p:nvPr/>
        </p:nvSpPr>
        <p:spPr>
          <a:xfrm rot="20515288">
            <a:off x="604041" y="2265436"/>
            <a:ext cx="153170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2000" b="1" dirty="0">
                <a:solidFill>
                  <a:srgbClr val="FF0000"/>
                </a:solidFill>
                <a:latin typeface="Arial" panose="020B0604020202020204" pitchFamily="34" charset="0"/>
              </a:rPr>
              <a:t>Renúncia do Papa</a:t>
            </a:r>
            <a:endParaRPr lang="pt-BR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08390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14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456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66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66" tmFilter="0, 0; 0.125,0.2665; 0.25,0.4; 0.375,0.465; 0.5,0.5;  0.625,0.535; 0.75,0.6; 0.875,0.7335; 1,1">
                                          <p:stCondLst>
                                            <p:cond delay="16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3" tmFilter="0, 0; 0.125,0.2665; 0.25,0.4; 0.375,0.465; 0.5,0.5;  0.625,0.535; 0.75,0.6; 0.875,0.7335; 1,1">
                                          <p:stCondLst>
                                            <p:cond delay="331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41" tmFilter="0, 0; 0.125,0.2665; 0.25,0.4; 0.375,0.465; 0.5,0.5;  0.625,0.535; 0.75,0.6; 0.875,0.7335; 1,1">
                                          <p:stCondLst>
                                            <p:cond delay="41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7" dur="7">
                                          <p:stCondLst>
                                            <p:cond delay="16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8" dur="41" decel="50000">
                                          <p:stCondLst>
                                            <p:cond delay="16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7">
                                          <p:stCondLst>
                                            <p:cond delay="32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0" dur="41" decel="50000">
                                          <p:stCondLst>
                                            <p:cond delay="33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1" dur="7">
                                          <p:stCondLst>
                                            <p:cond delay="41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2" dur="41" decel="50000">
                                          <p:stCondLst>
                                            <p:cond delay="417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3" dur="7">
                                          <p:stCondLst>
                                            <p:cond delay="45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4" dur="41" decel="50000">
                                          <p:stCondLst>
                                            <p:cond delay="45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250"/>
                            </p:stCondLst>
                            <p:childTnLst>
                              <p:par>
                                <p:cTn id="43" presetID="4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25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750"/>
                            </p:stCondLst>
                            <p:childTnLst>
                              <p:par>
                                <p:cTn id="5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2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225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2500"/>
                            </p:stCondLst>
                            <p:childTnLst>
                              <p:par>
                                <p:cTn id="68" presetID="6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2750"/>
                            </p:stCondLst>
                            <p:childTnLst>
                              <p:par>
                                <p:cTn id="72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4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3000"/>
                            </p:stCondLst>
                            <p:childTnLst>
                              <p:par>
                                <p:cTn id="7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loresta com neblina&#10;&#10;Descrição gerada automaticamente com confiança média">
            <a:extLst>
              <a:ext uri="{FF2B5EF4-FFF2-40B4-BE49-F238E27FC236}">
                <a16:creationId xmlns:a16="http://schemas.microsoft.com/office/drawing/2014/main" id="{1E05CEEA-53D8-1504-769B-4378BC26263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165"/>
          <a:stretch/>
        </p:blipFill>
        <p:spPr>
          <a:xfrm>
            <a:off x="-11471" y="-22583"/>
            <a:ext cx="9155470" cy="621220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-28678" y="572487"/>
            <a:ext cx="907562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400" b="1" dirty="0">
                <a:solidFill>
                  <a:srgbClr val="FFFF00"/>
                </a:solidFill>
                <a:latin typeface="Arial" panose="020B0604020202020204" pitchFamily="34" charset="0"/>
              </a:rPr>
              <a:t>DURAÇÃO DOS AVISTAMENTOS</a:t>
            </a:r>
          </a:p>
          <a:p>
            <a:pPr algn="r"/>
            <a:r>
              <a:rPr lang="pt-BR" sz="2800" b="1" dirty="0">
                <a:solidFill>
                  <a:srgbClr val="FFFF00"/>
                </a:solidFill>
                <a:latin typeface="Arial" panose="020B0604020202020204" pitchFamily="34" charset="0"/>
              </a:rPr>
              <a:t>(segundos)</a:t>
            </a:r>
            <a:endParaRPr lang="pt-BR" sz="3600" dirty="0">
              <a:solidFill>
                <a:srgbClr val="FFFF00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9CED664-4E9A-4284-C619-D8E929C9ECCA}"/>
              </a:ext>
            </a:extLst>
          </p:cNvPr>
          <p:cNvGrpSpPr/>
          <p:nvPr/>
        </p:nvGrpSpPr>
        <p:grpSpPr>
          <a:xfrm>
            <a:off x="242734" y="2133096"/>
            <a:ext cx="8690030" cy="3744176"/>
            <a:chOff x="242734" y="2277112"/>
            <a:chExt cx="8690030" cy="3744176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6F84EA0E-2CF7-793F-078E-71D5CBABE10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42734" y="2277112"/>
              <a:ext cx="8690030" cy="3744176"/>
            </a:xfrm>
            <a:prstGeom prst="rect">
              <a:avLst/>
            </a:prstGeom>
          </p:spPr>
        </p:pic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F43256A7-869C-E11B-4D09-FE270039AC4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52120" y="2849487"/>
              <a:ext cx="2704163" cy="221678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762248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>
        <p14:prism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391CA43E-722F-065C-CE09-6961C74BB3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7426"/>
          <a:stretch/>
        </p:blipFill>
        <p:spPr>
          <a:xfrm>
            <a:off x="-45880" y="-41935"/>
            <a:ext cx="9235760" cy="622900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233FF96E-4B0D-58E8-3A82-E483FE7E5C12}"/>
              </a:ext>
            </a:extLst>
          </p:cNvPr>
          <p:cNvSpPr/>
          <p:nvPr/>
        </p:nvSpPr>
        <p:spPr>
          <a:xfrm>
            <a:off x="179512" y="1484784"/>
            <a:ext cx="476189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800" b="1" dirty="0">
                <a:solidFill>
                  <a:srgbClr val="001432"/>
                </a:solidFill>
                <a:latin typeface="Arial" panose="020B0604020202020204" pitchFamily="34" charset="0"/>
              </a:rPr>
              <a:t>Duração</a:t>
            </a:r>
            <a:endParaRPr lang="pt-BR" sz="8800" dirty="0">
              <a:solidFill>
                <a:srgbClr val="00143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FE62B504-132A-0FD8-3BA0-5B58DD262B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496" y="3717032"/>
            <a:ext cx="5580112" cy="211367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AE72C17E-E0AF-77AE-BAAA-ECBE76617B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08304" y="4665864"/>
            <a:ext cx="1676400" cy="1343025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0B9AAFA3-8137-9C98-4DB1-0623ECA98EB2}"/>
              </a:ext>
            </a:extLst>
          </p:cNvPr>
          <p:cNvSpPr txBox="1"/>
          <p:nvPr/>
        </p:nvSpPr>
        <p:spPr>
          <a:xfrm>
            <a:off x="288191" y="2614319"/>
            <a:ext cx="4797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>
                <a:solidFill>
                  <a:srgbClr val="001432"/>
                </a:solidFill>
                <a:latin typeface="Arial" panose="020B0604020202020204" pitchFamily="34" charset="0"/>
              </a:rPr>
              <a:t>(segundos)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84099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246085D-C0E7-4532-A79E-3FC27AF1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5"/>
          <a:stretch/>
        </p:blipFill>
        <p:spPr>
          <a:xfrm>
            <a:off x="-11470" y="-27421"/>
            <a:ext cx="9155470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063370" y="35913"/>
            <a:ext cx="614997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2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por </a:t>
            </a:r>
          </a:p>
        </p:txBody>
      </p:sp>
      <p:pic>
        <p:nvPicPr>
          <p:cNvPr id="4" name="Imagem 3" descr="Gráfico, Gráfico de barras&#10;&#10;Descrição gerada automaticamente">
            <a:extLst>
              <a:ext uri="{FF2B5EF4-FFF2-40B4-BE49-F238E27FC236}">
                <a16:creationId xmlns:a16="http://schemas.microsoft.com/office/drawing/2014/main" id="{6C153D75-648E-24B4-20A2-D9075BF960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5" y="1475569"/>
            <a:ext cx="8546843" cy="4645023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AC81B066-B2DB-B4A7-5191-4356A77E8A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97921" y="2564904"/>
            <a:ext cx="1046008" cy="2620767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C889C4E-DFEB-9DAA-CAB3-3DA22923B837}"/>
              </a:ext>
            </a:extLst>
          </p:cNvPr>
          <p:cNvSpPr txBox="1"/>
          <p:nvPr/>
        </p:nvSpPr>
        <p:spPr>
          <a:xfrm>
            <a:off x="-535588" y="260475"/>
            <a:ext cx="8878851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pt-BR" sz="8800" b="1" dirty="0">
                <a:solidFill>
                  <a:schemeClr val="bg2"/>
                </a:solidFill>
                <a:latin typeface="Arial" panose="020B0604020202020204" pitchFamily="34" charset="0"/>
              </a:rPr>
              <a:t>Meses do Ano</a:t>
            </a:r>
            <a:endParaRPr lang="pt-BR" sz="88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873398"/>
      </p:ext>
    </p:extLst>
  </p:cSld>
  <p:clrMapOvr>
    <a:masterClrMapping/>
  </p:clrMapOvr>
  <p:transition spd="slow">
    <p:randomBar dir="vert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Água azul com nuvens&#10;&#10;Descrição gerada automaticamente">
            <a:extLst>
              <a:ext uri="{FF2B5EF4-FFF2-40B4-BE49-F238E27FC236}">
                <a16:creationId xmlns:a16="http://schemas.microsoft.com/office/drawing/2014/main" id="{8D92C7A0-10BC-ECFF-F468-7ACFD037D05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47"/>
          <a:stretch/>
        </p:blipFill>
        <p:spPr>
          <a:xfrm>
            <a:off x="-28676" y="-30692"/>
            <a:ext cx="9189881" cy="620579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28544" y="44624"/>
            <a:ext cx="8675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5400" b="1" dirty="0">
                <a:solidFill>
                  <a:schemeClr val="bg2"/>
                </a:solidFill>
                <a:latin typeface="Arial" panose="020B0604020202020204" pitchFamily="34" charset="0"/>
              </a:rPr>
              <a:t>Formatos Relatados</a:t>
            </a:r>
            <a:endParaRPr lang="pt-BR" sz="5400" dirty="0">
              <a:solidFill>
                <a:schemeClr val="bg2"/>
              </a:solidFill>
            </a:endParaRPr>
          </a:p>
        </p:txBody>
      </p:sp>
      <p:pic>
        <p:nvPicPr>
          <p:cNvPr id="6" name="Imagem 5" descr="Gráfico, Gráfico de barras&#10;&#10;Descrição gerada automaticamente">
            <a:extLst>
              <a:ext uri="{FF2B5EF4-FFF2-40B4-BE49-F238E27FC236}">
                <a16:creationId xmlns:a16="http://schemas.microsoft.com/office/drawing/2014/main" id="{6781A5C4-F1F4-2F8A-28F5-53E4AFE80C0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49" t="7162" r="9467" b="1463"/>
          <a:stretch/>
        </p:blipFill>
        <p:spPr>
          <a:xfrm>
            <a:off x="48843" y="908720"/>
            <a:ext cx="8123557" cy="517371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31B90F92-F07F-6376-40F0-3EE604F5C8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4329" y="99216"/>
            <a:ext cx="1540938" cy="467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43722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Imagem 53">
            <a:extLst>
              <a:ext uri="{FF2B5EF4-FFF2-40B4-BE49-F238E27FC236}">
                <a16:creationId xmlns:a16="http://schemas.microsoft.com/office/drawing/2014/main" id="{8246085D-C0E7-4532-A79E-3FC27AF1B1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825"/>
          <a:stretch/>
        </p:blipFill>
        <p:spPr>
          <a:xfrm>
            <a:off x="-11470" y="-27421"/>
            <a:ext cx="9155470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37704" y="78679"/>
            <a:ext cx="867544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5400" b="1" dirty="0">
                <a:solidFill>
                  <a:schemeClr val="bg2"/>
                </a:solidFill>
                <a:latin typeface="Arial" panose="020B0604020202020204" pitchFamily="34" charset="0"/>
              </a:rPr>
              <a:t>Formatos Relatados</a:t>
            </a:r>
            <a:endParaRPr lang="pt-BR" sz="5400" dirty="0">
              <a:solidFill>
                <a:schemeClr val="bg2"/>
              </a:solidFill>
            </a:endParaRPr>
          </a:p>
        </p:txBody>
      </p:sp>
      <p:pic>
        <p:nvPicPr>
          <p:cNvPr id="6" name="Imagem 5" descr="Texto&#10;&#10;Descrição gerada automaticamente">
            <a:extLst>
              <a:ext uri="{FF2B5EF4-FFF2-40B4-BE49-F238E27FC236}">
                <a16:creationId xmlns:a16="http://schemas.microsoft.com/office/drawing/2014/main" id="{EAB08FF2-CBBB-3355-C03F-25E03D70B9E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875" b="20751"/>
          <a:stretch/>
        </p:blipFill>
        <p:spPr>
          <a:xfrm>
            <a:off x="155983" y="1093680"/>
            <a:ext cx="8857161" cy="50817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945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>
        <p14:flash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Forma&#10;&#10;Descrição gerada automaticamente">
            <a:extLst>
              <a:ext uri="{FF2B5EF4-FFF2-40B4-BE49-F238E27FC236}">
                <a16:creationId xmlns:a16="http://schemas.microsoft.com/office/drawing/2014/main" id="{C0CE6E60-8435-D3B7-06B7-9A9061F837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45" r="3584"/>
          <a:stretch/>
        </p:blipFill>
        <p:spPr>
          <a:xfrm>
            <a:off x="6468" y="-27421"/>
            <a:ext cx="9154737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867447FF-8CDA-1F8A-8E20-BDFA2AEC33DE}"/>
              </a:ext>
            </a:extLst>
          </p:cNvPr>
          <p:cNvSpPr/>
          <p:nvPr/>
        </p:nvSpPr>
        <p:spPr>
          <a:xfrm>
            <a:off x="3347864" y="129040"/>
            <a:ext cx="522156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36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PELO MUNDO</a:t>
            </a:r>
          </a:p>
        </p:txBody>
      </p:sp>
      <p:pic>
        <p:nvPicPr>
          <p:cNvPr id="8" name="Imagem 7" descr="Mapa&#10;&#10;Descrição gerada automaticamente">
            <a:extLst>
              <a:ext uri="{FF2B5EF4-FFF2-40B4-BE49-F238E27FC236}">
                <a16:creationId xmlns:a16="http://schemas.microsoft.com/office/drawing/2014/main" id="{1AB4F894-4C03-D3CB-6746-F7F9207FF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38" t="12673" r="9838" b="10310"/>
          <a:stretch/>
        </p:blipFill>
        <p:spPr>
          <a:xfrm>
            <a:off x="59309" y="1327120"/>
            <a:ext cx="9014171" cy="480167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97F0DC2C-9317-8C51-36DB-8732C5A882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9552" y="3427732"/>
            <a:ext cx="148749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19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6C877A78-371C-7EB9-E546-79EAE2CF2B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120" t="1152" r="6351"/>
          <a:stretch/>
        </p:blipFill>
        <p:spPr>
          <a:xfrm>
            <a:off x="-13649" y="-13648"/>
            <a:ext cx="9189880" cy="6181766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0" y="4438891"/>
            <a:ext cx="676672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7200" b="1" dirty="0">
                <a:solidFill>
                  <a:srgbClr val="228099"/>
                </a:solidFill>
                <a:latin typeface="Arial" panose="020B0604020202020204" pitchFamily="34" charset="0"/>
              </a:rPr>
              <a:t>Mapa de Calor</a:t>
            </a:r>
          </a:p>
        </p:txBody>
      </p:sp>
    </p:spTree>
    <p:extLst>
      <p:ext uri="{BB962C8B-B14F-4D97-AF65-F5344CB8AC3E}">
        <p14:creationId xmlns:p14="http://schemas.microsoft.com/office/powerpoint/2010/main" val="11539833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Avião militar voando no céu&#10;&#10;Descrição gerada automaticamente">
            <a:extLst>
              <a:ext uri="{FF2B5EF4-FFF2-40B4-BE49-F238E27FC236}">
                <a16:creationId xmlns:a16="http://schemas.microsoft.com/office/drawing/2014/main" id="{185E3FBC-7DFD-9719-DF4A-253CA5B3A9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0" r="8309"/>
          <a:stretch/>
        </p:blipFill>
        <p:spPr>
          <a:xfrm>
            <a:off x="-11470" y="-27421"/>
            <a:ext cx="9169984" cy="619488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1C67A226-493A-08A1-E8A6-92F5B7AA3B60}"/>
              </a:ext>
            </a:extLst>
          </p:cNvPr>
          <p:cNvGrpSpPr/>
          <p:nvPr/>
        </p:nvGrpSpPr>
        <p:grpSpPr>
          <a:xfrm>
            <a:off x="364144" y="2060848"/>
            <a:ext cx="4207856" cy="3719119"/>
            <a:chOff x="59213" y="2181441"/>
            <a:chExt cx="4512787" cy="3895761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69F04E4-6131-956A-39E7-DAE415B330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5253"/>
            <a:stretch/>
          </p:blipFill>
          <p:spPr>
            <a:xfrm>
              <a:off x="59213" y="2181441"/>
              <a:ext cx="4512787" cy="3895761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0923538F-9194-00DB-7F42-B25637E101E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9452" t="7907" r="1006" b="64367"/>
            <a:stretch/>
          </p:blipFill>
          <p:spPr>
            <a:xfrm>
              <a:off x="3779912" y="2348880"/>
              <a:ext cx="576063" cy="1080120"/>
            </a:xfrm>
            <a:prstGeom prst="rect">
              <a:avLst/>
            </a:prstGeom>
          </p:spPr>
        </p:pic>
      </p:grpSp>
      <p:sp>
        <p:nvSpPr>
          <p:cNvPr id="10" name="Retângulo 9">
            <a:extLst>
              <a:ext uri="{FF2B5EF4-FFF2-40B4-BE49-F238E27FC236}">
                <a16:creationId xmlns:a16="http://schemas.microsoft.com/office/drawing/2014/main" id="{1917D332-EAD0-4F76-9DD8-E48F171B73D6}"/>
              </a:ext>
            </a:extLst>
          </p:cNvPr>
          <p:cNvSpPr/>
          <p:nvPr/>
        </p:nvSpPr>
        <p:spPr>
          <a:xfrm>
            <a:off x="1835696" y="-134818"/>
            <a:ext cx="708817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66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pelo Mundo</a:t>
            </a:r>
          </a:p>
        </p:txBody>
      </p:sp>
    </p:spTree>
    <p:extLst>
      <p:ext uri="{BB962C8B-B14F-4D97-AF65-F5344CB8AC3E}">
        <p14:creationId xmlns:p14="http://schemas.microsoft.com/office/powerpoint/2010/main" val="9448162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00">
        <p14:warp dir="in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Agrupar 4">
            <a:extLst>
              <a:ext uri="{FF2B5EF4-FFF2-40B4-BE49-F238E27FC236}">
                <a16:creationId xmlns:a16="http://schemas.microsoft.com/office/drawing/2014/main" id="{D02E8DBF-6DBE-7FA7-24F1-D274802225B8}"/>
              </a:ext>
            </a:extLst>
          </p:cNvPr>
          <p:cNvGrpSpPr/>
          <p:nvPr/>
        </p:nvGrpSpPr>
        <p:grpSpPr>
          <a:xfrm>
            <a:off x="-11470" y="-27421"/>
            <a:ext cx="9155470" cy="6214488"/>
            <a:chOff x="-11470" y="-27421"/>
            <a:chExt cx="9155470" cy="6214488"/>
          </a:xfrm>
        </p:grpSpPr>
        <p:pic>
          <p:nvPicPr>
            <p:cNvPr id="54" name="Imagem 53">
              <a:extLst>
                <a:ext uri="{FF2B5EF4-FFF2-40B4-BE49-F238E27FC236}">
                  <a16:creationId xmlns:a16="http://schemas.microsoft.com/office/drawing/2014/main" id="{8246085D-C0E7-4532-A79E-3FC27AF1B1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biLevel thresh="7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3825"/>
            <a:stretch/>
          </p:blipFill>
          <p:spPr>
            <a:xfrm>
              <a:off x="-11470" y="-27421"/>
              <a:ext cx="9155470" cy="6214488"/>
            </a:xfrm>
            <a:prstGeom prst="rect">
              <a:avLst/>
            </a:prstGeom>
          </p:spPr>
        </p:pic>
        <p:pic>
          <p:nvPicPr>
            <p:cNvPr id="4" name="Imagem 3" descr="Uma imagem contendo pessoa, homem, edifício, escuro&#10;&#10;Descrição gerada automaticamente">
              <a:extLst>
                <a:ext uri="{FF2B5EF4-FFF2-40B4-BE49-F238E27FC236}">
                  <a16:creationId xmlns:a16="http://schemas.microsoft.com/office/drawing/2014/main" id="{7D3EBFD4-E54D-7BF4-2292-3B3FD7B342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783"/>
            <a:stretch/>
          </p:blipFill>
          <p:spPr>
            <a:xfrm>
              <a:off x="1714500" y="0"/>
              <a:ext cx="5715000" cy="6187067"/>
            </a:xfrm>
            <a:prstGeom prst="rect">
              <a:avLst/>
            </a:prstGeom>
          </p:spPr>
        </p:pic>
      </p:grpSp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rgbClr val="228099"/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chemeClr val="bg2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80861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Tela de computador com fundo azul&#10;&#10;Descrição gerada automaticamente com confiança baixa">
            <a:extLst>
              <a:ext uri="{FF2B5EF4-FFF2-40B4-BE49-F238E27FC236}">
                <a16:creationId xmlns:a16="http://schemas.microsoft.com/office/drawing/2014/main" id="{90CB55D6-92AC-9C41-9757-B670167F33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501" b="1573"/>
          <a:stretch/>
        </p:blipFill>
        <p:spPr>
          <a:xfrm>
            <a:off x="0" y="-36384"/>
            <a:ext cx="9155470" cy="6223452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9924ED58-7C8B-7B54-B8A1-0911F8339626}"/>
              </a:ext>
            </a:extLst>
          </p:cNvPr>
          <p:cNvSpPr/>
          <p:nvPr/>
        </p:nvSpPr>
        <p:spPr>
          <a:xfrm>
            <a:off x="251520" y="44892"/>
            <a:ext cx="6574934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66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pelo Mundo</a:t>
            </a:r>
          </a:p>
        </p:txBody>
      </p:sp>
      <p:pic>
        <p:nvPicPr>
          <p:cNvPr id="8" name="Imagem 7" descr="Gráfico&#10;&#10;Descrição gerada automaticamente">
            <a:extLst>
              <a:ext uri="{FF2B5EF4-FFF2-40B4-BE49-F238E27FC236}">
                <a16:creationId xmlns:a16="http://schemas.microsoft.com/office/drawing/2014/main" id="{BCF62B2C-6E35-D2AB-2C20-AC5E406B81B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01" t="7476" r="9051" b="2750"/>
          <a:stretch/>
        </p:blipFill>
        <p:spPr>
          <a:xfrm>
            <a:off x="251520" y="2220866"/>
            <a:ext cx="7200800" cy="3800422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D9E03936-E809-2893-0281-855209741E1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24128" y="2600908"/>
            <a:ext cx="1487499" cy="1656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2206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400">
        <p14:reveal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voando, praia, pássaro, em pé&#10;&#10;Descrição gerada automaticamente">
            <a:extLst>
              <a:ext uri="{FF2B5EF4-FFF2-40B4-BE49-F238E27FC236}">
                <a16:creationId xmlns:a16="http://schemas.microsoft.com/office/drawing/2014/main" id="{86C6E114-2E6C-1AA7-4832-901DC6A958A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3" t="3193" r="1699" b="4958"/>
          <a:stretch/>
        </p:blipFill>
        <p:spPr>
          <a:xfrm>
            <a:off x="-11470" y="-27421"/>
            <a:ext cx="9172675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179512" y="417438"/>
            <a:ext cx="809937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54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- EUA</a:t>
            </a:r>
            <a:endParaRPr lang="pt-BR" sz="5400" dirty="0">
              <a:solidFill>
                <a:schemeClr val="bg2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D9EECEC-EE2D-A53E-6BBB-5DCFD98F6A9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288" t="31791" r="12200" b="13583"/>
          <a:stretch/>
        </p:blipFill>
        <p:spPr>
          <a:xfrm>
            <a:off x="813095" y="1983873"/>
            <a:ext cx="7400207" cy="3317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3275507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 descr="Placa de sinalização na estrada&#10;&#10;Descrição gerada automaticamente">
            <a:extLst>
              <a:ext uri="{FF2B5EF4-FFF2-40B4-BE49-F238E27FC236}">
                <a16:creationId xmlns:a16="http://schemas.microsoft.com/office/drawing/2014/main" id="{DB3A6F9A-B28C-8987-2AB2-72096D0DC89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60" r="9185"/>
          <a:stretch/>
        </p:blipFill>
        <p:spPr>
          <a:xfrm>
            <a:off x="-16447" y="-27421"/>
            <a:ext cx="9160447" cy="619965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0881" y="320169"/>
            <a:ext cx="906579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chemeClr val="bg2"/>
                </a:solidFill>
                <a:latin typeface="Arial" panose="020B0604020202020204" pitchFamily="34" charset="0"/>
              </a:rPr>
              <a:t>Avistamentos por Estados </a:t>
            </a:r>
            <a:r>
              <a:rPr lang="pt-BR" sz="2800" b="1" dirty="0">
                <a:solidFill>
                  <a:schemeClr val="bg2"/>
                </a:solidFill>
                <a:latin typeface="Arial" panose="020B0604020202020204" pitchFamily="34" charset="0"/>
              </a:rPr>
              <a:t>(EUA)</a:t>
            </a:r>
            <a:endParaRPr lang="pt-BR" sz="4000" dirty="0">
              <a:solidFill>
                <a:schemeClr val="bg2"/>
              </a:solidFill>
            </a:endParaRP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357D6F95-E103-6150-0C37-8EC2B1B07AE5}"/>
              </a:ext>
            </a:extLst>
          </p:cNvPr>
          <p:cNvGrpSpPr/>
          <p:nvPr/>
        </p:nvGrpSpPr>
        <p:grpSpPr>
          <a:xfrm>
            <a:off x="26593" y="2263911"/>
            <a:ext cx="9026210" cy="3829385"/>
            <a:chOff x="651058" y="2639784"/>
            <a:chExt cx="10750317" cy="5026068"/>
          </a:xfrm>
        </p:grpSpPr>
        <p:pic>
          <p:nvPicPr>
            <p:cNvPr id="7" name="Imagem 6" descr="Gráfico, Histograma&#10;&#10;Descrição gerada automaticamente">
              <a:extLst>
                <a:ext uri="{FF2B5EF4-FFF2-40B4-BE49-F238E27FC236}">
                  <a16:creationId xmlns:a16="http://schemas.microsoft.com/office/drawing/2014/main" id="{A70FFD86-C379-6A00-1116-AE533B87AE5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476" t="6978" r="9050"/>
            <a:stretch/>
          </p:blipFill>
          <p:spPr>
            <a:xfrm>
              <a:off x="651058" y="2639784"/>
              <a:ext cx="6866380" cy="4080963"/>
            </a:xfrm>
            <a:prstGeom prst="rect">
              <a:avLst/>
            </a:prstGeom>
          </p:spPr>
        </p:pic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DAC0B483-5825-7A56-714C-472408F6D08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87396" y="5359598"/>
              <a:ext cx="3913979" cy="2306254"/>
            </a:xfrm>
            <a:prstGeom prst="rect">
              <a:avLst/>
            </a:prstGeom>
          </p:spPr>
        </p:pic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D4F0A81C-2336-539B-45ED-9C8880D76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054894" y="3034837"/>
              <a:ext cx="1216935" cy="28083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7564156"/>
      </p:ext>
    </p:extLst>
  </p:cSld>
  <p:clrMapOvr>
    <a:masterClrMapping/>
  </p:clrMapOvr>
  <p:transition spd="slow">
    <p:wipe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preta e branca de uma estrada&#10;&#10;Descrição gerada automaticamente">
            <a:extLst>
              <a:ext uri="{FF2B5EF4-FFF2-40B4-BE49-F238E27FC236}">
                <a16:creationId xmlns:a16="http://schemas.microsoft.com/office/drawing/2014/main" id="{766231C0-79A4-EC9E-84A5-EE7A0C53E16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3291"/>
          <a:stretch/>
        </p:blipFill>
        <p:spPr>
          <a:xfrm>
            <a:off x="-29927" y="-44625"/>
            <a:ext cx="9189879" cy="621448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pic>
        <p:nvPicPr>
          <p:cNvPr id="6" name="Imagem 5" descr="Gráfico, Gráfico de caixa estreita&#10;&#10;Descrição gerada automaticamente">
            <a:extLst>
              <a:ext uri="{FF2B5EF4-FFF2-40B4-BE49-F238E27FC236}">
                <a16:creationId xmlns:a16="http://schemas.microsoft.com/office/drawing/2014/main" id="{33CE0E57-7634-6E5A-47F9-F43AC6B28C7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0" t="10035" r="9051" b="51672"/>
          <a:stretch/>
        </p:blipFill>
        <p:spPr>
          <a:xfrm>
            <a:off x="899592" y="2552540"/>
            <a:ext cx="7050834" cy="3255061"/>
          </a:xfrm>
          <a:prstGeom prst="rect">
            <a:avLst/>
          </a:prstGeom>
        </p:spPr>
      </p:pic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66866" y="599437"/>
            <a:ext cx="8922408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8000" b="1" dirty="0">
                <a:solidFill>
                  <a:srgbClr val="228099"/>
                </a:solidFill>
                <a:latin typeface="Arial" panose="020B0604020202020204" pitchFamily="34" charset="0"/>
              </a:rPr>
              <a:t>Estatísticas</a:t>
            </a:r>
            <a:endParaRPr lang="pt-BR" sz="96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42463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Desenho de personagem de desenho animado&#10;&#10;Descrição gerada automaticamente com confiança média">
            <a:extLst>
              <a:ext uri="{FF2B5EF4-FFF2-40B4-BE49-F238E27FC236}">
                <a16:creationId xmlns:a16="http://schemas.microsoft.com/office/drawing/2014/main" id="{235C2968-0B8A-BDC8-BC22-58F42E07274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02" t="24551"/>
          <a:stretch/>
        </p:blipFill>
        <p:spPr>
          <a:xfrm>
            <a:off x="-20416" y="-99392"/>
            <a:ext cx="9197685" cy="4714426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6000" b="1" dirty="0">
                <a:solidFill>
                  <a:schemeClr val="bg2"/>
                </a:solidFill>
                <a:latin typeface="Arial" panose="020B0604020202020204" pitchFamily="34" charset="0"/>
              </a:rPr>
              <a:t>Estatísticas</a:t>
            </a:r>
            <a:endParaRPr lang="pt-BR" sz="6000" dirty="0">
              <a:solidFill>
                <a:schemeClr val="bg2"/>
              </a:solidFill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E456F129-9F43-66B1-1BB5-178E514F75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2611" y="4615034"/>
            <a:ext cx="9189880" cy="15639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56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sp>
        <p:nvSpPr>
          <p:cNvPr id="4" name="Rectangle 3"/>
          <p:cNvSpPr/>
          <p:nvPr/>
        </p:nvSpPr>
        <p:spPr>
          <a:xfrm>
            <a:off x="4608004" y="7131"/>
            <a:ext cx="2556284" cy="6858000"/>
          </a:xfrm>
          <a:prstGeom prst="rect">
            <a:avLst/>
          </a:prstGeom>
          <a:solidFill>
            <a:srgbClr val="7F7F7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A9B64F82-7764-4971-9701-82CD74F41B2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lum bright="-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810"/>
            <a:ext cx="9144000" cy="5141495"/>
          </a:xfrm>
          <a:prstGeom prst="rect">
            <a:avLst/>
          </a:prstGeom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A2BD3FA-E237-40A8-9730-57D43203D11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84" r="21667"/>
          <a:stretch/>
        </p:blipFill>
        <p:spPr>
          <a:xfrm>
            <a:off x="4572000" y="1287810"/>
            <a:ext cx="2592288" cy="514149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707904" y="136074"/>
            <a:ext cx="53285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6000" dirty="0">
                <a:solidFill>
                  <a:prstClr val="whit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Referências</a:t>
            </a:r>
          </a:p>
        </p:txBody>
      </p:sp>
      <p:sp>
        <p:nvSpPr>
          <p:cNvPr id="5" name="Rectangle 4"/>
          <p:cNvSpPr/>
          <p:nvPr/>
        </p:nvSpPr>
        <p:spPr>
          <a:xfrm>
            <a:off x="4485499" y="1195296"/>
            <a:ext cx="2769847" cy="5330048"/>
          </a:xfrm>
          <a:prstGeom prst="rect">
            <a:avLst/>
          </a:prstGeom>
          <a:noFill/>
          <a:ln w="28575">
            <a:solidFill>
              <a:schemeClr val="bg1">
                <a:alpha val="30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2C6B9286-3BEF-4238-9CE9-4279326A2FE3}"/>
              </a:ext>
            </a:extLst>
          </p:cNvPr>
          <p:cNvSpPr/>
          <p:nvPr/>
        </p:nvSpPr>
        <p:spPr>
          <a:xfrm>
            <a:off x="159110" y="5516812"/>
            <a:ext cx="91440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rgbClr val="33CCFF"/>
                </a:solidFill>
              </a:rPr>
              <a:t>[1] </a:t>
            </a:r>
            <a:r>
              <a:rPr lang="pt-BR" sz="2000" dirty="0">
                <a:solidFill>
                  <a:schemeClr val="bg1"/>
                </a:solidFill>
              </a:rPr>
              <a:t>KAGGLE.</a:t>
            </a:r>
            <a:r>
              <a:rPr lang="en-US" sz="2000" dirty="0">
                <a:solidFill>
                  <a:schemeClr val="bg1"/>
                </a:solidFill>
              </a:rPr>
              <a:t> UFO Sighting Data Analysis and Visualization</a:t>
            </a:r>
          </a:p>
          <a:p>
            <a:r>
              <a:rPr lang="en-US" sz="2000" dirty="0" err="1">
                <a:solidFill>
                  <a:schemeClr val="bg1"/>
                </a:solidFill>
              </a:rPr>
              <a:t>Disponível</a:t>
            </a:r>
            <a:r>
              <a:rPr lang="en-US" sz="2000" dirty="0">
                <a:solidFill>
                  <a:schemeClr val="bg1"/>
                </a:solidFill>
              </a:rPr>
              <a:t> </a:t>
            </a:r>
            <a:r>
              <a:rPr lang="en-US" sz="2000" dirty="0" err="1">
                <a:solidFill>
                  <a:schemeClr val="bg1"/>
                </a:solidFill>
              </a:rPr>
              <a:t>em</a:t>
            </a:r>
            <a:r>
              <a:rPr lang="pt-BR" sz="2000" dirty="0">
                <a:solidFill>
                  <a:schemeClr val="bg1"/>
                </a:solidFill>
              </a:rPr>
              <a:t>: </a:t>
            </a:r>
            <a:r>
              <a:rPr lang="pt-BR" sz="2000" b="1" dirty="0">
                <a:solidFill>
                  <a:srgbClr val="00FFFF"/>
                </a:solidFill>
                <a:latin typeface="Arial" panose="020B0604020202020204" pitchFamily="34" charset="0"/>
              </a:rPr>
              <a:t>https://www.kaggle.com/datasets/NUFORC/ufo-sightings </a:t>
            </a:r>
            <a:endParaRPr lang="pt-BR" sz="2000" b="1" dirty="0">
              <a:solidFill>
                <a:srgbClr val="00FFFF"/>
              </a:solidFill>
            </a:endParaRPr>
          </a:p>
          <a:p>
            <a:r>
              <a:rPr lang="pt-BR" sz="2000" dirty="0">
                <a:solidFill>
                  <a:schemeClr val="bg1"/>
                </a:solidFill>
              </a:rPr>
              <a:t>Acesso em 19/12/2023</a:t>
            </a:r>
          </a:p>
        </p:txBody>
      </p:sp>
    </p:spTree>
    <p:extLst>
      <p:ext uri="{BB962C8B-B14F-4D97-AF65-F5344CB8AC3E}">
        <p14:creationId xmlns:p14="http://schemas.microsoft.com/office/powerpoint/2010/main" val="38044121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026 -1.48148E-6 L 0.1948 -1.48148E-6 L -3.88889E-6 -1.48148E-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022E-16 4.07407E-6 L 1.11022E-16 0.3331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44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2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3000"/>
                            </p:stCondLst>
                            <p:childTnLst>
                              <p:par>
                                <p:cTn id="22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24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" decel="50000" autoRev="1" fill="hold">
                                          <p:stCondLst>
                                            <p:cond delay="5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" fill="hold">
                                          <p:stCondLst>
                                            <p:cond delay="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5" grpId="0" animBg="1"/>
      <p:bldP spid="11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350"/>
          </a:p>
        </p:txBody>
      </p:sp>
      <p:pic>
        <p:nvPicPr>
          <p:cNvPr id="6" name="Imagem 5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66F62808-465C-1E00-553A-10449DA8BA2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74" t="19586" r="1" b="15926"/>
          <a:stretch/>
        </p:blipFill>
        <p:spPr>
          <a:xfrm>
            <a:off x="-94872" y="1864663"/>
            <a:ext cx="9252520" cy="331694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3059832" y="0"/>
            <a:ext cx="3096344" cy="7821488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45000"/>
                </a:schemeClr>
              </a:gs>
              <a:gs pos="100000">
                <a:schemeClr val="bg1"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  <p:pic>
        <p:nvPicPr>
          <p:cNvPr id="22" name="Imagem 21">
            <a:extLst>
              <a:ext uri="{FF2B5EF4-FFF2-40B4-BE49-F238E27FC236}">
                <a16:creationId xmlns:a16="http://schemas.microsoft.com/office/drawing/2014/main" id="{E7245DD3-5E87-48C3-9450-644138D6652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00"/>
          <a:stretch/>
        </p:blipFill>
        <p:spPr>
          <a:xfrm>
            <a:off x="-25052" y="0"/>
            <a:ext cx="3065379" cy="1864663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B2252DDB-19A0-47C3-A080-18D5097C5F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6177" y="1"/>
            <a:ext cx="3007328" cy="1890760"/>
          </a:xfrm>
          <a:prstGeom prst="rect">
            <a:avLst/>
          </a:prstGeom>
        </p:spPr>
      </p:pic>
      <p:pic>
        <p:nvPicPr>
          <p:cNvPr id="26" name="Imagem 25">
            <a:extLst>
              <a:ext uri="{FF2B5EF4-FFF2-40B4-BE49-F238E27FC236}">
                <a16:creationId xmlns:a16="http://schemas.microsoft.com/office/drawing/2014/main" id="{82354DF5-66F1-4F7E-B2F0-BF36A5D1EE7E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9"/>
          <a:stretch/>
        </p:blipFill>
        <p:spPr>
          <a:xfrm>
            <a:off x="-25052" y="5210044"/>
            <a:ext cx="3111300" cy="1676398"/>
          </a:xfrm>
          <a:prstGeom prst="rect">
            <a:avLst/>
          </a:prstGeom>
        </p:spPr>
      </p:pic>
      <p:pic>
        <p:nvPicPr>
          <p:cNvPr id="28" name="Imagem 27">
            <a:extLst>
              <a:ext uri="{FF2B5EF4-FFF2-40B4-BE49-F238E27FC236}">
                <a16:creationId xmlns:a16="http://schemas.microsoft.com/office/drawing/2014/main" id="{B5E3DC21-703A-49C6-9057-6FA9EC5596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3378" y="5200764"/>
            <a:ext cx="2990861" cy="1685678"/>
          </a:xfrm>
          <a:prstGeom prst="rect">
            <a:avLst/>
          </a:prstGeom>
        </p:spPr>
      </p:pic>
      <p:pic>
        <p:nvPicPr>
          <p:cNvPr id="7" name="Imagem 6" descr="Imagem digital fictícia de personagem de desenho animado&#10;&#10;Descrição gerada automaticamente com confiança baixa">
            <a:extLst>
              <a:ext uri="{FF2B5EF4-FFF2-40B4-BE49-F238E27FC236}">
                <a16:creationId xmlns:a16="http://schemas.microsoft.com/office/drawing/2014/main" id="{7B97DCCE-87FE-876C-C541-C55AE7B26BF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675" t="19586" r="32676" b="15926"/>
          <a:stretch/>
        </p:blipFill>
        <p:spPr>
          <a:xfrm>
            <a:off x="3059831" y="1866047"/>
            <a:ext cx="3076841" cy="331694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0" y="4221088"/>
            <a:ext cx="89644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5400" b="1" dirty="0">
                <a:solidFill>
                  <a:srgbClr val="0020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Obrigado </a:t>
            </a:r>
            <a:r>
              <a:rPr lang="pt-BR" sz="5400" b="1" dirty="0">
                <a:solidFill>
                  <a:srgbClr val="0020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pela</a:t>
            </a:r>
            <a:r>
              <a:rPr lang="en-US" sz="5400" b="1" dirty="0">
                <a:solidFill>
                  <a:srgbClr val="0020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sz="5400" b="1" dirty="0">
                <a:solidFill>
                  <a:srgbClr val="00204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Atenção!</a:t>
            </a:r>
          </a:p>
        </p:txBody>
      </p:sp>
      <p:sp>
        <p:nvSpPr>
          <p:cNvPr id="5" name="Rectangle 4"/>
          <p:cNvSpPr/>
          <p:nvPr/>
        </p:nvSpPr>
        <p:spPr>
          <a:xfrm>
            <a:off x="2962424" y="1759168"/>
            <a:ext cx="3265760" cy="3528392"/>
          </a:xfrm>
          <a:prstGeom prst="rect">
            <a:avLst/>
          </a:prstGeom>
          <a:noFill/>
          <a:ln w="57150">
            <a:solidFill>
              <a:srgbClr val="00B0F0">
                <a:alpha val="30000"/>
              </a:srgb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0646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9026 2.59259E-6 L 0.19479 2.59259E-6 L -5.55556E-7 2.59259E-6 " pathEditMode="relative" rAng="0" ptsTypes="AAA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4861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1.11111E-6 L 5.55556E-7 0.3331 " pathEditMode="relative" rAng="0" ptsTypes="AA">
                                      <p:cBhvr>
                                        <p:cTn id="11" dur="2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6644"/>
                                    </p:animMotion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00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9" grpId="0"/>
      <p:bldP spid="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B9E2AF6-E8BE-047E-E416-926F2A10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03" t="19516" r="66" b="19188"/>
          <a:stretch/>
        </p:blipFill>
        <p:spPr>
          <a:xfrm>
            <a:off x="-11470" y="-27421"/>
            <a:ext cx="9174520" cy="622663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38070" y="118004"/>
            <a:ext cx="867544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6000" b="1" dirty="0">
                <a:solidFill>
                  <a:srgbClr val="9E9C4E"/>
                </a:solidFill>
                <a:latin typeface="Arial" panose="020B0604020202020204" pitchFamily="34" charset="0"/>
              </a:rPr>
              <a:t>Dados analisados</a:t>
            </a:r>
            <a:endParaRPr lang="pt-BR" sz="6000" dirty="0">
              <a:solidFill>
                <a:srgbClr val="9E9C4E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C042FBB-ED02-73C3-DB5C-EB93F3319DD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42513"/>
          <a:stretch/>
        </p:blipFill>
        <p:spPr>
          <a:xfrm>
            <a:off x="2144647" y="1133667"/>
            <a:ext cx="6794617" cy="2007301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09ADBB4C-5626-8C46-2763-55C3F74A6D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147"/>
          <a:stretch/>
        </p:blipFill>
        <p:spPr>
          <a:xfrm>
            <a:off x="3598177" y="3281429"/>
            <a:ext cx="5332395" cy="2163795"/>
          </a:xfrm>
          <a:prstGeom prst="rect">
            <a:avLst/>
          </a:prstGeom>
        </p:spPr>
      </p:pic>
      <p:sp>
        <p:nvSpPr>
          <p:cNvPr id="6" name="Retângulo 5">
            <a:extLst>
              <a:ext uri="{FF2B5EF4-FFF2-40B4-BE49-F238E27FC236}">
                <a16:creationId xmlns:a16="http://schemas.microsoft.com/office/drawing/2014/main" id="{E9605FA5-E938-D167-A331-D686E2F1D4E7}"/>
              </a:ext>
            </a:extLst>
          </p:cNvPr>
          <p:cNvSpPr/>
          <p:nvPr/>
        </p:nvSpPr>
        <p:spPr>
          <a:xfrm>
            <a:off x="3991570" y="5559623"/>
            <a:ext cx="504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Scrubbed.csv (80332, 11) </a:t>
            </a:r>
            <a:r>
              <a:rPr lang="pt-BR" sz="2400" b="1" dirty="0">
                <a:solidFill>
                  <a:srgbClr val="33CCFF"/>
                </a:solidFill>
              </a:rPr>
              <a:t>[1] </a:t>
            </a:r>
            <a:endParaRPr lang="pt-BR" sz="2400" b="1" dirty="0">
              <a:solidFill>
                <a:schemeClr val="bg1">
                  <a:lumMod val="50000"/>
                </a:schemeClr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909513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Imagem em preto e branco com texto preto sobre fundo branco&#10;&#10;Descrição gerada automaticamente com confiança média">
            <a:extLst>
              <a:ext uri="{FF2B5EF4-FFF2-40B4-BE49-F238E27FC236}">
                <a16:creationId xmlns:a16="http://schemas.microsoft.com/office/drawing/2014/main" id="{94911D01-46A5-E86A-D2FB-FEA0EEE8B31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93" b="22768"/>
          <a:stretch/>
        </p:blipFill>
        <p:spPr>
          <a:xfrm>
            <a:off x="-32048" y="-27946"/>
            <a:ext cx="9189879" cy="620049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rgbClr val="ECE15B"/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chemeClr val="bg2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7591867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 descr="Imagem em preto e branco&#10;&#10;Descrição gerada automaticamente com confiança média">
            <a:extLst>
              <a:ext uri="{FF2B5EF4-FFF2-40B4-BE49-F238E27FC236}">
                <a16:creationId xmlns:a16="http://schemas.microsoft.com/office/drawing/2014/main" id="{AB9E2AF6-E8BE-047E-E416-926F2A10C09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85" t="-3526" r="10863" b="-253"/>
          <a:stretch/>
        </p:blipFill>
        <p:spPr>
          <a:xfrm>
            <a:off x="-28675" y="-652013"/>
            <a:ext cx="9189880" cy="6839079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228544" y="-66293"/>
            <a:ext cx="867544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48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Dados ausentes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7389D43-26F8-C588-A3D0-1A5768D4A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463" y="2616710"/>
            <a:ext cx="2952948" cy="2684498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904544BE-DE38-78DB-B06D-B02B5B2D9C13}"/>
              </a:ext>
            </a:extLst>
          </p:cNvPr>
          <p:cNvSpPr/>
          <p:nvPr/>
        </p:nvSpPr>
        <p:spPr>
          <a:xfrm>
            <a:off x="179512" y="1908824"/>
            <a:ext cx="298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ORIGINAIS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00D5F09D-20BB-A07E-F79F-D760D7B2861E}"/>
              </a:ext>
            </a:extLst>
          </p:cNvPr>
          <p:cNvSpPr/>
          <p:nvPr/>
        </p:nvSpPr>
        <p:spPr>
          <a:xfrm>
            <a:off x="5905996" y="1960966"/>
            <a:ext cx="298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2">
                    <a:lumMod val="25000"/>
                  </a:schemeClr>
                </a:solidFill>
                <a:latin typeface="Arial" panose="020B0604020202020204" pitchFamily="34" charset="0"/>
              </a:rPr>
              <a:t>TRATADOS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CFF2DCAB-9EF8-8FC8-FECE-DE7E906572B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23747" y="2616710"/>
            <a:ext cx="2671715" cy="2684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895794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Vista de cima de campo e montanhas&#10;&#10;Descrição gerada automaticamente com confiança baixa">
            <a:extLst>
              <a:ext uri="{FF2B5EF4-FFF2-40B4-BE49-F238E27FC236}">
                <a16:creationId xmlns:a16="http://schemas.microsoft.com/office/drawing/2014/main" id="{BA5EB888-4A51-EF2E-6853-A93F4D5580A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05" t="22560" r="27411" b="14175"/>
          <a:stretch/>
        </p:blipFill>
        <p:spPr>
          <a:xfrm>
            <a:off x="-28675" y="-27384"/>
            <a:ext cx="9207085" cy="6211585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FD8DEED3-F0A2-C3FD-10B0-C4C0DC8C814C}"/>
              </a:ext>
            </a:extLst>
          </p:cNvPr>
          <p:cNvSpPr/>
          <p:nvPr/>
        </p:nvSpPr>
        <p:spPr>
          <a:xfrm>
            <a:off x="2736783" y="605745"/>
            <a:ext cx="635575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rgbClr val="ECE15B"/>
                </a:solidFill>
                <a:latin typeface="Arial" panose="020B0604020202020204" pitchFamily="34" charset="0"/>
              </a:rPr>
              <a:t>TIPOS DE DADOS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F042EA4A-BA19-B816-A854-C886FE86C050}"/>
              </a:ext>
            </a:extLst>
          </p:cNvPr>
          <p:cNvSpPr/>
          <p:nvPr/>
        </p:nvSpPr>
        <p:spPr>
          <a:xfrm>
            <a:off x="12883" y="1627851"/>
            <a:ext cx="298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</a:rPr>
              <a:t>ORIGINAIS</a:t>
            </a:r>
          </a:p>
        </p:txBody>
      </p:sp>
      <p:sp>
        <p:nvSpPr>
          <p:cNvPr id="7" name="Retângulo 6">
            <a:extLst>
              <a:ext uri="{FF2B5EF4-FFF2-40B4-BE49-F238E27FC236}">
                <a16:creationId xmlns:a16="http://schemas.microsoft.com/office/drawing/2014/main" id="{BE4F0095-1877-372C-6176-258F684F333F}"/>
              </a:ext>
            </a:extLst>
          </p:cNvPr>
          <p:cNvSpPr/>
          <p:nvPr/>
        </p:nvSpPr>
        <p:spPr>
          <a:xfrm>
            <a:off x="6191926" y="1650163"/>
            <a:ext cx="298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4000" b="1" dirty="0">
                <a:solidFill>
                  <a:schemeClr val="bg1"/>
                </a:solidFill>
                <a:latin typeface="Arial" panose="020B0604020202020204" pitchFamily="34" charset="0"/>
              </a:rPr>
              <a:t>TRATADOS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F3DA98F3-423C-356B-EBD6-B1604B8FDCE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674" b="6523"/>
          <a:stretch/>
        </p:blipFill>
        <p:spPr>
          <a:xfrm>
            <a:off x="46047" y="2492896"/>
            <a:ext cx="4525953" cy="2879619"/>
          </a:xfrm>
          <a:prstGeom prst="rect">
            <a:avLst/>
          </a:prstGeom>
        </p:spPr>
      </p:pic>
      <p:pic>
        <p:nvPicPr>
          <p:cNvPr id="13" name="Imagem 12">
            <a:extLst>
              <a:ext uri="{FF2B5EF4-FFF2-40B4-BE49-F238E27FC236}">
                <a16:creationId xmlns:a16="http://schemas.microsoft.com/office/drawing/2014/main" id="{7C9C77F5-3F45-EED3-6B1F-4896655124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55910" y="2492896"/>
            <a:ext cx="4338843" cy="2437409"/>
          </a:xfrm>
          <a:prstGeom prst="rect">
            <a:avLst/>
          </a:prstGeom>
        </p:spPr>
      </p:pic>
      <p:sp>
        <p:nvSpPr>
          <p:cNvPr id="14" name="Retângulo 13">
            <a:extLst>
              <a:ext uri="{FF2B5EF4-FFF2-40B4-BE49-F238E27FC236}">
                <a16:creationId xmlns:a16="http://schemas.microsoft.com/office/drawing/2014/main" id="{A5E8E3BC-5EC3-C07C-0E6B-40AA0BF5A136}"/>
              </a:ext>
            </a:extLst>
          </p:cNvPr>
          <p:cNvSpPr/>
          <p:nvPr/>
        </p:nvSpPr>
        <p:spPr>
          <a:xfrm>
            <a:off x="4804764" y="5159103"/>
            <a:ext cx="433884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b="1" dirty="0">
                <a:solidFill>
                  <a:schemeClr val="bg1"/>
                </a:solidFill>
                <a:latin typeface="Arial" panose="020B0604020202020204" pitchFamily="34" charset="0"/>
              </a:rPr>
              <a:t>Obs.: quando não consegue definir um único tipo de dado numa coluna, define como </a:t>
            </a:r>
            <a:r>
              <a:rPr lang="pt-BR" b="1" dirty="0" err="1">
                <a:solidFill>
                  <a:schemeClr val="bg1"/>
                </a:solidFill>
                <a:latin typeface="Arial" panose="020B0604020202020204" pitchFamily="34" charset="0"/>
              </a:rPr>
              <a:t>object</a:t>
            </a:r>
            <a:endParaRPr lang="pt-BR" b="1" dirty="0">
              <a:solidFill>
                <a:schemeClr val="bg1"/>
              </a:solidFill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15745941"/>
      </p:ext>
    </p:extLst>
  </p:cSld>
  <p:clrMapOvr>
    <a:masterClrMapping/>
  </p:clrMapOvr>
  <p:transition spd="slow">
    <p:wip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Uma imagem contendo no interior, água, mesa, verde&#10;&#10;Descrição gerada automaticamente">
            <a:extLst>
              <a:ext uri="{FF2B5EF4-FFF2-40B4-BE49-F238E27FC236}">
                <a16:creationId xmlns:a16="http://schemas.microsoft.com/office/drawing/2014/main" id="{A81AF7EA-630E-CE5B-6B86-311199EF1D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6"/>
          <a:stretch/>
        </p:blipFill>
        <p:spPr>
          <a:xfrm>
            <a:off x="-11470" y="-27421"/>
            <a:ext cx="9189880" cy="6192123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rgbClr val="00204F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rgbClr val="002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89565315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Foto em preto e branco de torre de prédio&#10;&#10;Descrição gerada automaticamente com confiança média">
            <a:extLst>
              <a:ext uri="{FF2B5EF4-FFF2-40B4-BE49-F238E27FC236}">
                <a16:creationId xmlns:a16="http://schemas.microsoft.com/office/drawing/2014/main" id="{BF2986DA-AACF-A3BD-217E-76F9A0D7EA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71" b="9445"/>
          <a:stretch/>
        </p:blipFill>
        <p:spPr>
          <a:xfrm>
            <a:off x="0" y="-27421"/>
            <a:ext cx="9155470" cy="6214488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chemeClr val="bg1">
                    <a:lumMod val="95000"/>
                  </a:schemeClr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rgbClr val="00204F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rgbClr val="00204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65569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">
              <a:schemeClr val="bg1">
                <a:lumMod val="95000"/>
              </a:schemeClr>
            </a:gs>
            <a:gs pos="99000">
              <a:schemeClr val="bg1">
                <a:lumMod val="6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 descr="Pessoas andando em frente a igreja&#10;&#10;Descrição gerada automaticamente">
            <a:extLst>
              <a:ext uri="{FF2B5EF4-FFF2-40B4-BE49-F238E27FC236}">
                <a16:creationId xmlns:a16="http://schemas.microsoft.com/office/drawing/2014/main" id="{5E89FF07-30F4-E0DE-4BBF-D853C5EF393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r="13839"/>
          <a:stretch/>
        </p:blipFill>
        <p:spPr>
          <a:xfrm>
            <a:off x="0" y="-27421"/>
            <a:ext cx="9161205" cy="6192780"/>
          </a:xfrm>
          <a:prstGeom prst="rect">
            <a:avLst/>
          </a:prstGeom>
        </p:spPr>
      </p:pic>
      <p:sp>
        <p:nvSpPr>
          <p:cNvPr id="26" name="Retângulo 25">
            <a:extLst>
              <a:ext uri="{FF2B5EF4-FFF2-40B4-BE49-F238E27FC236}">
                <a16:creationId xmlns:a16="http://schemas.microsoft.com/office/drawing/2014/main" id="{B7B2E30C-0330-480B-8DFE-8E938F284519}"/>
              </a:ext>
            </a:extLst>
          </p:cNvPr>
          <p:cNvSpPr/>
          <p:nvPr/>
        </p:nvSpPr>
        <p:spPr>
          <a:xfrm>
            <a:off x="-28675" y="6187067"/>
            <a:ext cx="9189880" cy="670933"/>
          </a:xfrm>
          <a:prstGeom prst="rect">
            <a:avLst/>
          </a:prstGeom>
          <a:solidFill>
            <a:srgbClr val="001432"/>
          </a:solidFill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Retângulo 29">
            <a:extLst>
              <a:ext uri="{FF2B5EF4-FFF2-40B4-BE49-F238E27FC236}">
                <a16:creationId xmlns:a16="http://schemas.microsoft.com/office/drawing/2014/main" id="{E9244E38-219D-494F-8611-4B2E4742B3DD}"/>
              </a:ext>
            </a:extLst>
          </p:cNvPr>
          <p:cNvSpPr/>
          <p:nvPr/>
        </p:nvSpPr>
        <p:spPr>
          <a:xfrm>
            <a:off x="7615386" y="6505599"/>
            <a:ext cx="15121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1400" b="1" dirty="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</a:rPr>
              <a:t>ldl@poli.br</a:t>
            </a:r>
            <a:endParaRPr lang="pt-BR" sz="1400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36" name="Retângulo 35">
            <a:extLst>
              <a:ext uri="{FF2B5EF4-FFF2-40B4-BE49-F238E27FC236}">
                <a16:creationId xmlns:a16="http://schemas.microsoft.com/office/drawing/2014/main" id="{58C7341E-9EAE-4484-B509-8062F750BED7}"/>
              </a:ext>
            </a:extLst>
          </p:cNvPr>
          <p:cNvSpPr/>
          <p:nvPr/>
        </p:nvSpPr>
        <p:spPr>
          <a:xfrm>
            <a:off x="3077918" y="6291701"/>
            <a:ext cx="297669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b="1" dirty="0">
                <a:solidFill>
                  <a:srgbClr val="ECE15B"/>
                </a:solidFill>
                <a:latin typeface="Arial" panose="020B0604020202020204" pitchFamily="34" charset="0"/>
              </a:rPr>
              <a:t>UFO SIGHTINGS</a:t>
            </a:r>
            <a:endParaRPr lang="pt-BR" sz="2400" dirty="0">
              <a:solidFill>
                <a:srgbClr val="ECE15B"/>
              </a:solidFill>
            </a:endParaRPr>
          </a:p>
        </p:txBody>
      </p:sp>
      <p:sp>
        <p:nvSpPr>
          <p:cNvPr id="2" name="Retângulo 1">
            <a:extLst>
              <a:ext uri="{FF2B5EF4-FFF2-40B4-BE49-F238E27FC236}">
                <a16:creationId xmlns:a16="http://schemas.microsoft.com/office/drawing/2014/main" id="{88064C3E-8B3A-C715-5E1C-5A69B2E6FFEF}"/>
              </a:ext>
            </a:extLst>
          </p:cNvPr>
          <p:cNvSpPr/>
          <p:nvPr/>
        </p:nvSpPr>
        <p:spPr>
          <a:xfrm>
            <a:off x="390350" y="118004"/>
            <a:ext cx="867544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4800" b="1" dirty="0">
                <a:solidFill>
                  <a:srgbClr val="228099"/>
                </a:solidFill>
                <a:latin typeface="Arial" panose="020B0604020202020204" pitchFamily="34" charset="0"/>
              </a:rPr>
              <a:t>Projeto 1:</a:t>
            </a:r>
          </a:p>
          <a:p>
            <a:pPr algn="r"/>
            <a:r>
              <a:rPr lang="pt-BR" sz="6000" b="1" dirty="0">
                <a:solidFill>
                  <a:schemeClr val="bg2"/>
                </a:solidFill>
                <a:latin typeface="Arial" panose="020B0604020202020204" pitchFamily="34" charset="0"/>
              </a:rPr>
              <a:t>UFO SIGHTINGS</a:t>
            </a:r>
            <a:endParaRPr lang="pt-BR" sz="6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60880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</p:sld>
</file>

<file path=ppt/theme/theme1.xml><?xml version="1.0" encoding="utf-8"?>
<a:theme xmlns:a="http://schemas.openxmlformats.org/drawingml/2006/main" name="modelo do power point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4F7856CD46387443811428F16B5378D3" ma:contentTypeVersion="0" ma:contentTypeDescription="Create a new document." ma:contentTypeScope="" ma:versionID="17a1fa9394e9df3ffe0f82bd7dbd4843">
  <xsd:schema xmlns:xsd="http://www.w3.org/2001/XMLSchema" xmlns:p="http://schemas.microsoft.com/office/2006/metadata/properties" targetNamespace="http://schemas.microsoft.com/office/2006/metadata/properties" ma:root="true" ma:fieldsID="4aeb20c0e3442673af7ee10786458764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 ma:readOnly="tru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23FF10E5-4F39-4AE7-A274-07ABF82F98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8136D341-30F8-4B12-9C95-CF5A9E54511B}">
  <ds:schemaRefs>
    <ds:schemaRef ds:uri="http://purl.org/dc/terms/"/>
    <ds:schemaRef ds:uri="http://schemas.microsoft.com/office/2006/documentManagement/types"/>
    <ds:schemaRef ds:uri="http://purl.org/dc/dcmitype/"/>
    <ds:schemaRef ds:uri="http://purl.org/dc/elements/1.1/"/>
    <ds:schemaRef ds:uri="http://schemas.microsoft.com/office/2006/metadata/properties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BAD10046-E3A9-4B7B-97D2-F0F2EB4A32D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modelo do power point</Template>
  <TotalTime>2846</TotalTime>
  <Words>406</Words>
  <Application>Microsoft Office PowerPoint</Application>
  <PresentationFormat>Apresentação na tela (4:3)</PresentationFormat>
  <Paragraphs>109</Paragraphs>
  <Slides>26</Slides>
  <Notes>26</Notes>
  <HiddenSlides>0</HiddenSlides>
  <MMClips>0</MMClips>
  <ScaleCrop>false</ScaleCrop>
  <HeadingPairs>
    <vt:vector size="6" baseType="variant">
      <vt:variant>
        <vt:lpstr>Fontes usadas</vt:lpstr>
      </vt:variant>
      <vt:variant>
        <vt:i4>2</vt:i4>
      </vt:variant>
      <vt:variant>
        <vt:lpstr>Tema</vt:lpstr>
      </vt:variant>
      <vt:variant>
        <vt:i4>2</vt:i4>
      </vt:variant>
      <vt:variant>
        <vt:lpstr>Títulos de slides</vt:lpstr>
      </vt:variant>
      <vt:variant>
        <vt:i4>26</vt:i4>
      </vt:variant>
    </vt:vector>
  </HeadingPairs>
  <TitlesOfParts>
    <vt:vector size="30" baseType="lpstr">
      <vt:lpstr>Arial</vt:lpstr>
      <vt:lpstr>Calibri</vt:lpstr>
      <vt:lpstr>modelo do power point</vt:lpstr>
      <vt:lpstr>3_Office Theme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Grizli777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LEANDRO</dc:creator>
  <cp:lastModifiedBy>Leandro Lima</cp:lastModifiedBy>
  <cp:revision>254</cp:revision>
  <dcterms:created xsi:type="dcterms:W3CDTF">2010-06-30T02:41:20Z</dcterms:created>
  <dcterms:modified xsi:type="dcterms:W3CDTF">2023-12-20T22:31:54Z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0x0101004F7856CD46387443811428F16B5378D3</vt:lpwstr>
  </property>
  <property fmtid="{D5CDD505-2E9C-101B-9397-08002B2CF9AE}" pid="3" name="_TemplateID">
    <vt:lpwstr>TC103382711033</vt:lpwstr>
  </property>
</Properties>
</file>